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1"/>
  </p:sldMasterIdLst>
  <p:sldIdLst>
    <p:sldId id="256" r:id="rId2"/>
    <p:sldId id="264" r:id="rId3"/>
    <p:sldId id="266" r:id="rId4"/>
    <p:sldId id="267" r:id="rId5"/>
    <p:sldId id="268" r:id="rId6"/>
    <p:sldId id="259" r:id="rId7"/>
    <p:sldId id="260" r:id="rId8"/>
    <p:sldId id="261" r:id="rId9"/>
    <p:sldId id="262" r:id="rId10"/>
    <p:sldId id="269" r:id="rId11"/>
    <p:sldId id="270" r:id="rId12"/>
    <p:sldId id="271" r:id="rId13"/>
    <p:sldId id="272" r:id="rId14"/>
    <p:sldId id="274" r:id="rId15"/>
    <p:sldId id="275" r:id="rId16"/>
    <p:sldId id="276" r:id="rId17"/>
    <p:sldId id="277" r:id="rId18"/>
    <p:sldId id="284" r:id="rId19"/>
    <p:sldId id="303" r:id="rId20"/>
    <p:sldId id="294" r:id="rId21"/>
    <p:sldId id="295" r:id="rId22"/>
    <p:sldId id="285" r:id="rId23"/>
    <p:sldId id="293" r:id="rId24"/>
    <p:sldId id="292" r:id="rId25"/>
    <p:sldId id="297" r:id="rId26"/>
    <p:sldId id="299" r:id="rId27"/>
    <p:sldId id="298" r:id="rId28"/>
    <p:sldId id="301" r:id="rId29"/>
    <p:sldId id="287" r:id="rId30"/>
    <p:sldId id="302" r:id="rId31"/>
    <p:sldId id="300" r:id="rId3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284A420-F50C-4C2C-B88E-E6F4EF504B6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893A6D2E-5228-4998-9E24-EFCCA024675E}"/>
              </a:ext>
            </a:extLst>
          </p:cNvPr>
          <p:cNvSpPr/>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9D878C-9930-44AF-AE18-FCA0DAE10D39}"/>
              </a:ext>
            </a:extLst>
          </p:cNvPr>
          <p:cNvSpPr>
            <a:spLocks noGrp="1"/>
          </p:cNvSpPr>
          <p:nvPr>
            <p:ph type="ctrTitle"/>
          </p:nvPr>
        </p:nvSpPr>
        <p:spPr>
          <a:xfrm>
            <a:off x="761802" y="852055"/>
            <a:ext cx="10380572" cy="2581463"/>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82D608-1F8D-47BB-B595-43B7BEACA90A}"/>
              </a:ext>
            </a:extLst>
          </p:cNvPr>
          <p:cNvSpPr>
            <a:spLocks noGrp="1"/>
          </p:cNvSpPr>
          <p:nvPr>
            <p:ph type="subTitle" idx="1"/>
          </p:nvPr>
        </p:nvSpPr>
        <p:spPr>
          <a:xfrm>
            <a:off x="761802" y="3754582"/>
            <a:ext cx="10380572" cy="224443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2D3C1DA-DAC9-422B-9450-54A7E03B3DE0}"/>
              </a:ext>
            </a:extLst>
          </p:cNvPr>
          <p:cNvSpPr>
            <a:spLocks noGrp="1"/>
          </p:cNvSpPr>
          <p:nvPr>
            <p:ph type="dt" sz="half" idx="10"/>
          </p:nvPr>
        </p:nvSpPr>
        <p:spPr/>
        <p:txBody>
          <a:bodyPr/>
          <a:lstStyle/>
          <a:p>
            <a:fld id="{3341EE12-F28E-4B03-A404-A8FCAE0F6316}" type="datetime1">
              <a:rPr lang="en-US" smtClean="0"/>
              <a:t>11/26/24</a:t>
            </a:fld>
            <a:endParaRPr lang="en-US" dirty="0"/>
          </a:p>
        </p:txBody>
      </p:sp>
      <p:sp>
        <p:nvSpPr>
          <p:cNvPr id="5" name="Footer Placeholder 4">
            <a:extLst>
              <a:ext uri="{FF2B5EF4-FFF2-40B4-BE49-F238E27FC236}">
                <a16:creationId xmlns:a16="http://schemas.microsoft.com/office/drawing/2014/main" id="{6739A2B9-3E23-4C08-A5CE-698861210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2E61E-26F7-4369-8F2F-6D3CDF644D94}"/>
              </a:ext>
            </a:extLst>
          </p:cNvPr>
          <p:cNvSpPr>
            <a:spLocks noGrp="1"/>
          </p:cNvSpPr>
          <p:nvPr>
            <p:ph type="sldNum" sz="quarter" idx="12"/>
          </p:nvPr>
        </p:nvSpPr>
        <p:spPr/>
        <p:txBody>
          <a:bodyPr/>
          <a:lstStyle/>
          <a:p>
            <a:fld id="{B4A918BC-4D43-4B42-B3C0-E7EBE25E6AF0}" type="slidenum">
              <a:rPr lang="en-US" smtClean="0"/>
              <a:t>‹#›</a:t>
            </a:fld>
            <a:endParaRPr lang="en-US" dirty="0"/>
          </a:p>
        </p:txBody>
      </p:sp>
      <p:cxnSp>
        <p:nvCxnSpPr>
          <p:cNvPr id="23" name="Straight Connector 22">
            <a:extLst>
              <a:ext uri="{FF2B5EF4-FFF2-40B4-BE49-F238E27FC236}">
                <a16:creationId xmlns:a16="http://schemas.microsoft.com/office/drawing/2014/main" id="{3ADB48DB-8E25-4F2F-8C02-5B793937255F}"/>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2BA7E3-7313-49C8-A245-A85BDEB13EB3}"/>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1364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62CCA-8D32-44C3-809A-54D0245B8ABF}"/>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689041-349C-49F8-B155-6F5862873736}"/>
              </a:ext>
            </a:extLst>
          </p:cNvPr>
          <p:cNvSpPr>
            <a:spLocks noGrp="1"/>
          </p:cNvSpPr>
          <p:nvPr>
            <p:ph idx="1"/>
          </p:nvPr>
        </p:nvSpPr>
        <p:spPr>
          <a:xfrm>
            <a:off x="761799" y="2750126"/>
            <a:ext cx="10381205" cy="32617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5E088-72B1-425B-B53B-81B134826169}"/>
              </a:ext>
            </a:extLst>
          </p:cNvPr>
          <p:cNvSpPr>
            <a:spLocks noGrp="1"/>
          </p:cNvSpPr>
          <p:nvPr>
            <p:ph type="dt" sz="half" idx="10"/>
          </p:nvPr>
        </p:nvSpPr>
        <p:spPr/>
        <p:txBody>
          <a:bodyPr/>
          <a:lstStyle/>
          <a:p>
            <a:fld id="{1962799E-EB8E-4038-8063-81BB57C732D4}" type="datetime1">
              <a:rPr lang="en-US" smtClean="0"/>
              <a:t>11/26/24</a:t>
            </a:fld>
            <a:endParaRPr lang="en-US"/>
          </a:p>
        </p:txBody>
      </p:sp>
      <p:sp>
        <p:nvSpPr>
          <p:cNvPr id="5" name="Footer Placeholder 4">
            <a:extLst>
              <a:ext uri="{FF2B5EF4-FFF2-40B4-BE49-F238E27FC236}">
                <a16:creationId xmlns:a16="http://schemas.microsoft.com/office/drawing/2014/main" id="{89180451-8BF9-48B2-8E6A-9E15C83357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8196E-3A76-4417-BFD8-4400D16E07EA}"/>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3787839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FB183B-99B9-4420-AB2D-070568510522}"/>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76DF62B9-1876-4EEB-929D-B46F98265E34}"/>
              </a:ext>
            </a:extLst>
          </p:cNvPr>
          <p:cNvSpPr/>
          <p:nvPr/>
        </p:nvSpPr>
        <p:spPr>
          <a:xfrm>
            <a:off x="0" y="-2"/>
            <a:ext cx="12192000" cy="3862064"/>
          </a:xfrm>
          <a:prstGeom prst="rect">
            <a:avLst/>
          </a:prstGeom>
          <a:ln>
            <a:noFill/>
          </a:ln>
          <a:effectLst>
            <a:outerShdw blurRad="203200" dist="127000" dir="5460000" sx="96000" sy="96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B5F0E4DD-839A-4BD2-B5FA-FF319E87D037}"/>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692C2FB-E558-4132-AAF5-EFCED0144BA2}"/>
              </a:ext>
            </a:extLst>
          </p:cNvPr>
          <p:cNvSpPr>
            <a:spLocks noGrp="1"/>
          </p:cNvSpPr>
          <p:nvPr>
            <p:ph type="title"/>
          </p:nvPr>
        </p:nvSpPr>
        <p:spPr>
          <a:xfrm>
            <a:off x="761801" y="852056"/>
            <a:ext cx="10380572" cy="257694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AA20424-DA4E-467F-AC0A-D44192A54F64}"/>
              </a:ext>
            </a:extLst>
          </p:cNvPr>
          <p:cNvSpPr>
            <a:spLocks noGrp="1"/>
          </p:cNvSpPr>
          <p:nvPr>
            <p:ph type="body" idx="1"/>
          </p:nvPr>
        </p:nvSpPr>
        <p:spPr>
          <a:xfrm>
            <a:off x="761797" y="4202832"/>
            <a:ext cx="10395116" cy="178926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B39F9C-ADA9-4225-9D74-193A8894ED7A}"/>
              </a:ext>
            </a:extLst>
          </p:cNvPr>
          <p:cNvSpPr>
            <a:spLocks noGrp="1"/>
          </p:cNvSpPr>
          <p:nvPr>
            <p:ph type="dt" sz="half" idx="10"/>
          </p:nvPr>
        </p:nvSpPr>
        <p:spPr>
          <a:xfrm>
            <a:off x="332481" y="6236208"/>
            <a:ext cx="3037459" cy="365125"/>
          </a:xfrm>
        </p:spPr>
        <p:txBody>
          <a:bodyPr/>
          <a:lstStyle/>
          <a:p>
            <a:fld id="{217A73C3-B243-44D3-809D-EF8FDFBD85D4}" type="datetime1">
              <a:rPr lang="en-US" smtClean="0"/>
              <a:t>11/26/24</a:t>
            </a:fld>
            <a:endParaRPr lang="en-US" dirty="0"/>
          </a:p>
        </p:txBody>
      </p:sp>
      <p:sp>
        <p:nvSpPr>
          <p:cNvPr id="5" name="Footer Placeholder 4">
            <a:extLst>
              <a:ext uri="{FF2B5EF4-FFF2-40B4-BE49-F238E27FC236}">
                <a16:creationId xmlns:a16="http://schemas.microsoft.com/office/drawing/2014/main" id="{84057DEC-B96B-4D69-8B62-5156FDA6D9BB}"/>
              </a:ext>
            </a:extLst>
          </p:cNvPr>
          <p:cNvSpPr>
            <a:spLocks noGrp="1"/>
          </p:cNvSpPr>
          <p:nvPr>
            <p:ph type="ftr" sz="quarter" idx="11"/>
          </p:nvPr>
        </p:nvSpPr>
        <p:spPr>
          <a:xfrm>
            <a:off x="332481" y="237744"/>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A0BF4AC1-9934-43DC-B9AC-322612A74656}"/>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cxnSp>
        <p:nvCxnSpPr>
          <p:cNvPr id="11" name="Straight Connector 10">
            <a:extLst>
              <a:ext uri="{FF2B5EF4-FFF2-40B4-BE49-F238E27FC236}">
                <a16:creationId xmlns:a16="http://schemas.microsoft.com/office/drawing/2014/main" id="{4CBDA60A-39CD-41D4-8AE5-0FB7FD78559C}"/>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129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AF84-4A19-4D9A-9B82-46BCBED4F7BD}"/>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5A373DD-26AC-4E69-A17C-538D9C7C6854}"/>
              </a:ext>
            </a:extLst>
          </p:cNvPr>
          <p:cNvSpPr>
            <a:spLocks noGrp="1"/>
          </p:cNvSpPr>
          <p:nvPr>
            <p:ph sz="half" idx="1"/>
          </p:nvPr>
        </p:nvSpPr>
        <p:spPr>
          <a:xfrm>
            <a:off x="761800"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AD30C23-A75F-45DF-BCCF-760C533AC7FA}"/>
              </a:ext>
            </a:extLst>
          </p:cNvPr>
          <p:cNvSpPr>
            <a:spLocks noGrp="1"/>
          </p:cNvSpPr>
          <p:nvPr>
            <p:ph sz="half" idx="2"/>
          </p:nvPr>
        </p:nvSpPr>
        <p:spPr>
          <a:xfrm>
            <a:off x="6097092"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82C3974-73EC-4F1B-9E92-0E279ABEE5CD}"/>
              </a:ext>
            </a:extLst>
          </p:cNvPr>
          <p:cNvSpPr>
            <a:spLocks noGrp="1"/>
          </p:cNvSpPr>
          <p:nvPr>
            <p:ph type="dt" sz="half" idx="10"/>
          </p:nvPr>
        </p:nvSpPr>
        <p:spPr>
          <a:xfrm>
            <a:off x="332481" y="6236208"/>
            <a:ext cx="3037459" cy="365125"/>
          </a:xfrm>
        </p:spPr>
        <p:txBody>
          <a:bodyPr/>
          <a:lstStyle/>
          <a:p>
            <a:fld id="{C9B6D3E3-28E2-4380-A113-67698215C5F8}" type="datetime1">
              <a:rPr lang="en-US" smtClean="0"/>
              <a:t>11/26/24</a:t>
            </a:fld>
            <a:endParaRPr lang="en-US" dirty="0"/>
          </a:p>
        </p:txBody>
      </p:sp>
      <p:sp>
        <p:nvSpPr>
          <p:cNvPr id="6" name="Footer Placeholder 5">
            <a:extLst>
              <a:ext uri="{FF2B5EF4-FFF2-40B4-BE49-F238E27FC236}">
                <a16:creationId xmlns:a16="http://schemas.microsoft.com/office/drawing/2014/main" id="{CC70B3F2-3F28-42A3-9701-A6F01F1B185A}"/>
              </a:ext>
            </a:extLst>
          </p:cNvPr>
          <p:cNvSpPr>
            <a:spLocks noGrp="1"/>
          </p:cNvSpPr>
          <p:nvPr>
            <p:ph type="ftr" sz="quarter" idx="11"/>
          </p:nvPr>
        </p:nvSpPr>
        <p:spPr>
          <a:xfrm>
            <a:off x="332481" y="237744"/>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E5E7A2FC-50E7-4972-9F28-E3AC4EF93D44}"/>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257654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65F85-77E6-4F6D-9FFA-5D76201B13E5}"/>
              </a:ext>
            </a:extLst>
          </p:cNvPr>
          <p:cNvSpPr>
            <a:spLocks noGrp="1"/>
          </p:cNvSpPr>
          <p:nvPr>
            <p:ph type="title"/>
          </p:nvPr>
        </p:nvSpPr>
        <p:spPr>
          <a:xfrm>
            <a:off x="761802" y="872836"/>
            <a:ext cx="10380572" cy="1427019"/>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C6C0DAE-58D1-45D9-9FC4-B0864E332C08}"/>
              </a:ext>
            </a:extLst>
          </p:cNvPr>
          <p:cNvSpPr>
            <a:spLocks noGrp="1"/>
          </p:cNvSpPr>
          <p:nvPr>
            <p:ph type="body" idx="1"/>
          </p:nvPr>
        </p:nvSpPr>
        <p:spPr>
          <a:xfrm>
            <a:off x="761801" y="2713326"/>
            <a:ext cx="5023424"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1E63D7-9812-4EA1-A0A2-14D974311FAD}"/>
              </a:ext>
            </a:extLst>
          </p:cNvPr>
          <p:cNvSpPr>
            <a:spLocks noGrp="1"/>
          </p:cNvSpPr>
          <p:nvPr>
            <p:ph sz="half" idx="2"/>
          </p:nvPr>
        </p:nvSpPr>
        <p:spPr>
          <a:xfrm>
            <a:off x="761801" y="3706091"/>
            <a:ext cx="5023424"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4C5055B-04A0-47D3-90ED-135025F857F9}"/>
              </a:ext>
            </a:extLst>
          </p:cNvPr>
          <p:cNvSpPr>
            <a:spLocks noGrp="1"/>
          </p:cNvSpPr>
          <p:nvPr>
            <p:ph type="body" sz="quarter" idx="3"/>
          </p:nvPr>
        </p:nvSpPr>
        <p:spPr>
          <a:xfrm>
            <a:off x="6094211" y="2713326"/>
            <a:ext cx="5048163"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936E6E-8F64-49E6-B57C-86CF92D1689E}"/>
              </a:ext>
            </a:extLst>
          </p:cNvPr>
          <p:cNvSpPr>
            <a:spLocks noGrp="1"/>
          </p:cNvSpPr>
          <p:nvPr>
            <p:ph sz="quarter" idx="4"/>
          </p:nvPr>
        </p:nvSpPr>
        <p:spPr>
          <a:xfrm>
            <a:off x="6094211" y="3706091"/>
            <a:ext cx="5048163"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FFBEAD-2827-40DA-8338-2D691325F1B3}"/>
              </a:ext>
            </a:extLst>
          </p:cNvPr>
          <p:cNvSpPr>
            <a:spLocks noGrp="1"/>
          </p:cNvSpPr>
          <p:nvPr>
            <p:ph type="dt" sz="half" idx="10"/>
          </p:nvPr>
        </p:nvSpPr>
        <p:spPr>
          <a:xfrm>
            <a:off x="332481" y="6236208"/>
            <a:ext cx="3037459" cy="365125"/>
          </a:xfrm>
        </p:spPr>
        <p:txBody>
          <a:bodyPr/>
          <a:lstStyle/>
          <a:p>
            <a:fld id="{A9EFCB61-04AD-47C9-BF79-2BD8B9CEC07A}" type="datetime1">
              <a:rPr lang="en-US" smtClean="0"/>
              <a:t>11/26/24</a:t>
            </a:fld>
            <a:endParaRPr lang="en-US" dirty="0"/>
          </a:p>
        </p:txBody>
      </p:sp>
      <p:sp>
        <p:nvSpPr>
          <p:cNvPr id="8" name="Footer Placeholder 7">
            <a:extLst>
              <a:ext uri="{FF2B5EF4-FFF2-40B4-BE49-F238E27FC236}">
                <a16:creationId xmlns:a16="http://schemas.microsoft.com/office/drawing/2014/main" id="{DF34B88D-9C6E-4A88-985C-3ED5057A1F65}"/>
              </a:ext>
            </a:extLst>
          </p:cNvPr>
          <p:cNvSpPr>
            <a:spLocks noGrp="1"/>
          </p:cNvSpPr>
          <p:nvPr>
            <p:ph type="ftr" sz="quarter" idx="11"/>
          </p:nvPr>
        </p:nvSpPr>
        <p:spPr>
          <a:xfrm>
            <a:off x="332481" y="237744"/>
            <a:ext cx="4114800" cy="365125"/>
          </a:xfrm>
        </p:spPr>
        <p:txBody>
          <a:bodyPr/>
          <a:lstStyle/>
          <a:p>
            <a:endParaRPr lang="en-US" dirty="0"/>
          </a:p>
        </p:txBody>
      </p:sp>
      <p:sp>
        <p:nvSpPr>
          <p:cNvPr id="9" name="Slide Number Placeholder 8">
            <a:extLst>
              <a:ext uri="{FF2B5EF4-FFF2-40B4-BE49-F238E27FC236}">
                <a16:creationId xmlns:a16="http://schemas.microsoft.com/office/drawing/2014/main" id="{880B6A32-2D15-425F-B6A9-146AFB5C1ACB}"/>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66330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1B7C-9BD5-4CF8-BAEB-A6CB78DA2F89}"/>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D85F1D3-3353-4FC6-8854-51B0BFFD6D5A}"/>
              </a:ext>
            </a:extLst>
          </p:cNvPr>
          <p:cNvSpPr>
            <a:spLocks noGrp="1"/>
          </p:cNvSpPr>
          <p:nvPr>
            <p:ph type="dt" sz="half" idx="10"/>
          </p:nvPr>
        </p:nvSpPr>
        <p:spPr/>
        <p:txBody>
          <a:bodyPr/>
          <a:lstStyle/>
          <a:p>
            <a:fld id="{A4535E0C-D585-492F-8146-7493F4086301}" type="datetime1">
              <a:rPr lang="en-US" smtClean="0"/>
              <a:t>11/26/24</a:t>
            </a:fld>
            <a:endParaRPr lang="en-US"/>
          </a:p>
        </p:txBody>
      </p:sp>
      <p:sp>
        <p:nvSpPr>
          <p:cNvPr id="4" name="Footer Placeholder 3">
            <a:extLst>
              <a:ext uri="{FF2B5EF4-FFF2-40B4-BE49-F238E27FC236}">
                <a16:creationId xmlns:a16="http://schemas.microsoft.com/office/drawing/2014/main" id="{F7226CE6-6BEB-46DB-BD4B-9B8AE89A1A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81BCCC-8B3F-40B3-91D5-52E53B2AAE11}"/>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567795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C0FBB6-4CCA-4358-9DD5-CDF2173E63C8}"/>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8902559A-671A-4FDE-82C3-1CF8CFCF18EC}"/>
              </a:ext>
            </a:extLst>
          </p:cNvPr>
          <p:cNvSpPr>
            <a:spLocks noGrp="1"/>
          </p:cNvSpPr>
          <p:nvPr>
            <p:ph type="dt" sz="half" idx="10"/>
          </p:nvPr>
        </p:nvSpPr>
        <p:spPr/>
        <p:txBody>
          <a:bodyPr/>
          <a:lstStyle/>
          <a:p>
            <a:fld id="{8CE48390-48B5-49AB-B019-A7C8FB8C31F6}" type="datetime1">
              <a:rPr lang="en-US" smtClean="0"/>
              <a:t>11/26/24</a:t>
            </a:fld>
            <a:endParaRPr lang="en-US"/>
          </a:p>
        </p:txBody>
      </p:sp>
      <p:sp>
        <p:nvSpPr>
          <p:cNvPr id="3" name="Footer Placeholder 2">
            <a:extLst>
              <a:ext uri="{FF2B5EF4-FFF2-40B4-BE49-F238E27FC236}">
                <a16:creationId xmlns:a16="http://schemas.microsoft.com/office/drawing/2014/main" id="{78A14275-250D-437E-BAF1-5BB3CDE64AC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FD93BDE-2A52-4AA7-B222-0F25570EBF77}"/>
              </a:ext>
            </a:extLst>
          </p:cNvPr>
          <p:cNvSpPr>
            <a:spLocks noGrp="1"/>
          </p:cNvSpPr>
          <p:nvPr>
            <p:ph type="sldNum" sz="quarter" idx="12"/>
          </p:nvPr>
        </p:nvSpPr>
        <p:spPr/>
        <p:txBody>
          <a:bodyPr/>
          <a:lstStyle/>
          <a:p>
            <a:fld id="{B4A918BC-4D43-4B42-B3C0-E7EBE25E6AF0}" type="slidenum">
              <a:rPr lang="en-US" smtClean="0"/>
              <a:t>‹#›</a:t>
            </a:fld>
            <a:endParaRPr lang="en-US"/>
          </a:p>
        </p:txBody>
      </p:sp>
      <p:cxnSp>
        <p:nvCxnSpPr>
          <p:cNvPr id="5" name="Straight Connector 4">
            <a:extLst>
              <a:ext uri="{FF2B5EF4-FFF2-40B4-BE49-F238E27FC236}">
                <a16:creationId xmlns:a16="http://schemas.microsoft.com/office/drawing/2014/main" id="{9E6B771E-DDF7-430C-9462-BA1D3742C84E}"/>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905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F9A0B00-F6ED-4C3A-97DC-C2AF9D62EE8B}"/>
              </a:ext>
            </a:extLst>
          </p:cNvPr>
          <p:cNvSpPr/>
          <p:nvPr/>
        </p:nvSpPr>
        <p:spPr>
          <a:xfrm>
            <a:off x="79067" y="0"/>
            <a:ext cx="4998624" cy="6858000"/>
          </a:xfrm>
          <a:prstGeom prst="rect">
            <a:avLst/>
          </a:prstGeom>
          <a:ln>
            <a:noFill/>
          </a:ln>
          <a:effectLst>
            <a:outerShdw blurRad="228600" dist="1143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3" name="Rectangle 122">
            <a:extLst>
              <a:ext uri="{FF2B5EF4-FFF2-40B4-BE49-F238E27FC236}">
                <a16:creationId xmlns:a16="http://schemas.microsoft.com/office/drawing/2014/main" id="{3B025FD9-B9EF-4F5C-B67D-3485253B7A6A}"/>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id="{47F545CD-A200-4C66-BF9A-9B839D0CE648}"/>
              </a:ext>
            </a:extLst>
          </p:cNvPr>
          <p:cNvSpPr/>
          <p:nvPr/>
        </p:nvSpPr>
        <p:spPr>
          <a:xfrm>
            <a:off x="0" y="0"/>
            <a:ext cx="6096000" cy="6858000"/>
          </a:xfrm>
          <a:prstGeom prst="rect">
            <a:avLst/>
          </a:prstGeom>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110916-EEE9-418C-B24A-EC09A6D22859}"/>
              </a:ext>
            </a:extLst>
          </p:cNvPr>
          <p:cNvSpPr>
            <a:spLocks noGrp="1"/>
          </p:cNvSpPr>
          <p:nvPr>
            <p:ph type="title"/>
          </p:nvPr>
        </p:nvSpPr>
        <p:spPr>
          <a:xfrm>
            <a:off x="770537" y="872836"/>
            <a:ext cx="4560525" cy="2281050"/>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9C3A0F4-FD98-409E-B41A-5F4352C6A8E5}"/>
              </a:ext>
            </a:extLst>
          </p:cNvPr>
          <p:cNvSpPr>
            <a:spLocks noGrp="1"/>
          </p:cNvSpPr>
          <p:nvPr>
            <p:ph idx="1"/>
          </p:nvPr>
        </p:nvSpPr>
        <p:spPr>
          <a:xfrm>
            <a:off x="6621781" y="872837"/>
            <a:ext cx="4520593" cy="5140036"/>
          </a:xfrm>
        </p:spPr>
        <p:txBody>
          <a:bodyPr>
            <a:normAutofit/>
          </a:bodyPr>
          <a:lstStyle>
            <a:lvl1pPr algn="l">
              <a:defRPr sz="2800"/>
            </a:lvl1pPr>
            <a:lvl2pPr algn="l">
              <a:defRPr sz="2400"/>
            </a:lvl2pPr>
            <a:lvl3pPr algn="l">
              <a:defRPr sz="2000"/>
            </a:lvl3pPr>
            <a:lvl4pPr algn="l">
              <a:defRPr sz="1800"/>
            </a:lvl4pPr>
            <a:lvl5pPr algn="l">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EFABF6F-6E7C-4B3F-B205-09361DA5898B}"/>
              </a:ext>
            </a:extLst>
          </p:cNvPr>
          <p:cNvSpPr>
            <a:spLocks noGrp="1"/>
          </p:cNvSpPr>
          <p:nvPr>
            <p:ph type="body" sz="half" idx="2"/>
          </p:nvPr>
        </p:nvSpPr>
        <p:spPr>
          <a:xfrm>
            <a:off x="770537" y="3442854"/>
            <a:ext cx="4560525" cy="257694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25198D-8500-4277-AA5D-3C3D8FDDCF4B}"/>
              </a:ext>
            </a:extLst>
          </p:cNvPr>
          <p:cNvSpPr>
            <a:spLocks noGrp="1"/>
          </p:cNvSpPr>
          <p:nvPr>
            <p:ph type="dt" sz="half" idx="10"/>
          </p:nvPr>
        </p:nvSpPr>
        <p:spPr>
          <a:xfrm>
            <a:off x="329184" y="6236208"/>
            <a:ext cx="3037459" cy="365125"/>
          </a:xfrm>
        </p:spPr>
        <p:txBody>
          <a:bodyPr/>
          <a:lstStyle/>
          <a:p>
            <a:fld id="{962E767E-8A14-4E70-91B9-2101CBC4D7BD}" type="datetime1">
              <a:rPr lang="en-US" smtClean="0"/>
              <a:t>11/26/24</a:t>
            </a:fld>
            <a:endParaRPr lang="en-US" dirty="0"/>
          </a:p>
        </p:txBody>
      </p:sp>
      <p:sp>
        <p:nvSpPr>
          <p:cNvPr id="6" name="Footer Placeholder 5">
            <a:extLst>
              <a:ext uri="{FF2B5EF4-FFF2-40B4-BE49-F238E27FC236}">
                <a16:creationId xmlns:a16="http://schemas.microsoft.com/office/drawing/2014/main" id="{F98D219F-027A-4632-9FB0-BD098D5693DB}"/>
              </a:ext>
            </a:extLst>
          </p:cNvPr>
          <p:cNvSpPr>
            <a:spLocks noGrp="1"/>
          </p:cNvSpPr>
          <p:nvPr>
            <p:ph type="ftr" sz="quarter" idx="11"/>
          </p:nvPr>
        </p:nvSpPr>
        <p:spPr>
          <a:xfrm>
            <a:off x="329184" y="237744"/>
            <a:ext cx="3792532"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id="{CA30C82B-C7DC-434D-8768-DE9D1176715B}"/>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129" name="Straight Connector 128">
            <a:extLst>
              <a:ext uri="{FF2B5EF4-FFF2-40B4-BE49-F238E27FC236}">
                <a16:creationId xmlns:a16="http://schemas.microsoft.com/office/drawing/2014/main" id="{A8CCC603-9605-46C8-9034-8DAE6AC40DD9}"/>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CBBF1D9-8F8F-45A3-BDB4-952D0FB20A4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374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BEB8797-B080-41A6-B14E-8DC7F0F27E4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C6C7272-A552-46B3-992F-F5ADD5AA2443}"/>
              </a:ext>
            </a:extLst>
          </p:cNvPr>
          <p:cNvSpPr/>
          <p:nvPr/>
        </p:nvSpPr>
        <p:spPr>
          <a:xfrm>
            <a:off x="-1" y="0"/>
            <a:ext cx="6087677" cy="6858000"/>
          </a:xfrm>
          <a:prstGeom prst="rect">
            <a:avLst/>
          </a:prstGeom>
          <a:solidFill>
            <a:schemeClr val="bg1"/>
          </a:solidFill>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C25F6AD1-1E6C-46AF-8431-6627180FFD2E}"/>
              </a:ext>
            </a:extLst>
          </p:cNvPr>
          <p:cNvSpPr>
            <a:spLocks noGrp="1"/>
          </p:cNvSpPr>
          <p:nvPr>
            <p:ph type="title"/>
          </p:nvPr>
        </p:nvSpPr>
        <p:spPr>
          <a:xfrm>
            <a:off x="768733" y="858981"/>
            <a:ext cx="4556749" cy="2281052"/>
          </a:xfrm>
        </p:spPr>
        <p:txBody>
          <a:bodyPr anchor="b"/>
          <a:lstStyle>
            <a:lvl1pPr>
              <a:defRPr lang="en-US" sz="36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88A91F9-760E-4CF4-8A03-FA1482C35EB7}"/>
              </a:ext>
            </a:extLst>
          </p:cNvPr>
          <p:cNvSpPr>
            <a:spLocks noGrp="1"/>
          </p:cNvSpPr>
          <p:nvPr>
            <p:ph type="pic" idx="1"/>
          </p:nvPr>
        </p:nvSpPr>
        <p:spPr>
          <a:xfrm>
            <a:off x="6559826" y="865909"/>
            <a:ext cx="4582548" cy="5126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149A9D5-BA6E-4C4A-88A0-5BB86958B8E6}"/>
              </a:ext>
            </a:extLst>
          </p:cNvPr>
          <p:cNvSpPr>
            <a:spLocks noGrp="1"/>
          </p:cNvSpPr>
          <p:nvPr>
            <p:ph type="body" sz="half" idx="2"/>
          </p:nvPr>
        </p:nvSpPr>
        <p:spPr>
          <a:xfrm>
            <a:off x="768733" y="3429000"/>
            <a:ext cx="4556749" cy="2590800"/>
          </a:xfrm>
        </p:spPr>
        <p:txBody>
          <a:bodyPr/>
          <a:lstStyle>
            <a:lvl1pPr marL="0" indent="0">
              <a:buNone/>
              <a:defRPr lang="en-US" sz="2400" kern="1200" dirty="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56899E-70A1-4EFB-87EC-6C4F3BC0360B}"/>
              </a:ext>
            </a:extLst>
          </p:cNvPr>
          <p:cNvSpPr>
            <a:spLocks noGrp="1"/>
          </p:cNvSpPr>
          <p:nvPr>
            <p:ph type="dt" sz="half" idx="10"/>
          </p:nvPr>
        </p:nvSpPr>
        <p:spPr>
          <a:xfrm>
            <a:off x="329184" y="6236208"/>
            <a:ext cx="3037459" cy="365125"/>
          </a:xfrm>
        </p:spPr>
        <p:txBody>
          <a:bodyPr/>
          <a:lstStyle/>
          <a:p>
            <a:fld id="{01AF0C4B-5A4A-45CA-ABEC-10F107160D33}" type="datetime1">
              <a:rPr lang="en-US" smtClean="0"/>
              <a:t>11/26/24</a:t>
            </a:fld>
            <a:endParaRPr lang="en-US" dirty="0"/>
          </a:p>
        </p:txBody>
      </p:sp>
      <p:sp>
        <p:nvSpPr>
          <p:cNvPr id="6" name="Footer Placeholder 5">
            <a:extLst>
              <a:ext uri="{FF2B5EF4-FFF2-40B4-BE49-F238E27FC236}">
                <a16:creationId xmlns:a16="http://schemas.microsoft.com/office/drawing/2014/main" id="{5FC34B05-4931-4BC8-BD43-9E6B944B3069}"/>
              </a:ext>
            </a:extLst>
          </p:cNvPr>
          <p:cNvSpPr>
            <a:spLocks noGrp="1"/>
          </p:cNvSpPr>
          <p:nvPr>
            <p:ph type="ftr" sz="quarter" idx="11"/>
          </p:nvPr>
        </p:nvSpPr>
        <p:spPr>
          <a:xfrm>
            <a:off x="329184" y="237744"/>
            <a:ext cx="4114800"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id="{AD4ABE5D-7EA4-4D33-B23E-52E640CBF21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74" name="Straight Connector 73">
            <a:extLst>
              <a:ext uri="{FF2B5EF4-FFF2-40B4-BE49-F238E27FC236}">
                <a16:creationId xmlns:a16="http://schemas.microsoft.com/office/drawing/2014/main" id="{DF0DB5EA-94EC-4DB5-B8E5-B454005C1552}"/>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699FF82-B951-46E6-AEA7-0993C867FB6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6340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F69F7-12D5-40F0-88F0-33D60AEB021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65BB511-E79D-41D8-AF91-14A5C803FC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05DFA-4DAF-4B30-8032-503081AEA4BF}"/>
              </a:ext>
            </a:extLst>
          </p:cNvPr>
          <p:cNvSpPr>
            <a:spLocks noGrp="1"/>
          </p:cNvSpPr>
          <p:nvPr>
            <p:ph type="dt" sz="half" idx="10"/>
          </p:nvPr>
        </p:nvSpPr>
        <p:spPr/>
        <p:txBody>
          <a:bodyPr/>
          <a:lstStyle/>
          <a:p>
            <a:fld id="{B68B8189-0D9C-48A6-9FA3-862227B094CE}" type="datetime1">
              <a:rPr lang="en-US" smtClean="0"/>
              <a:t>11/26/24</a:t>
            </a:fld>
            <a:endParaRPr lang="en-US"/>
          </a:p>
        </p:txBody>
      </p:sp>
      <p:sp>
        <p:nvSpPr>
          <p:cNvPr id="5" name="Footer Placeholder 4">
            <a:extLst>
              <a:ext uri="{FF2B5EF4-FFF2-40B4-BE49-F238E27FC236}">
                <a16:creationId xmlns:a16="http://schemas.microsoft.com/office/drawing/2014/main" id="{E034FBF5-16C0-46A0-916A-4910C1B61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26EA6-7E48-454C-887A-0EF3356F91D5}"/>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37263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312BAB-A07B-4FEA-8EB5-A7BD8B24C6DA}"/>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id="{F245A432-7E52-48B5-A8BB-13EED592E35A}"/>
              </a:ext>
            </a:extLst>
          </p:cNvPr>
          <p:cNvSpPr/>
          <p:nvPr/>
        </p:nvSpPr>
        <p:spPr>
          <a:xfrm>
            <a:off x="7813964" y="0"/>
            <a:ext cx="4378036" cy="6858000"/>
          </a:xfrm>
          <a:prstGeom prst="rect">
            <a:avLst/>
          </a:prstGeom>
          <a:ln>
            <a:noFill/>
          </a:ln>
          <a:effectLst>
            <a:outerShdw blurRad="254000" dist="152400" dir="1068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56288B6-16BD-4DEE-9187-C78963ED1D8A}"/>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Vertical Title 1">
            <a:extLst>
              <a:ext uri="{FF2B5EF4-FFF2-40B4-BE49-F238E27FC236}">
                <a16:creationId xmlns:a16="http://schemas.microsoft.com/office/drawing/2014/main" id="{F9259F7B-ED77-4251-A424-93712C6F57A0}"/>
              </a:ext>
            </a:extLst>
          </p:cNvPr>
          <p:cNvSpPr>
            <a:spLocks noGrp="1"/>
          </p:cNvSpPr>
          <p:nvPr>
            <p:ph type="title" orient="vert"/>
          </p:nvPr>
        </p:nvSpPr>
        <p:spPr>
          <a:xfrm>
            <a:off x="8139544" y="872836"/>
            <a:ext cx="2521527" cy="5119256"/>
          </a:xfrm>
        </p:spPr>
        <p:txBody>
          <a:bodyPr vert="eaVert"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0295692-9BD0-4EB9-B344-9A6945DB0B81}"/>
              </a:ext>
            </a:extLst>
          </p:cNvPr>
          <p:cNvSpPr>
            <a:spLocks noGrp="1"/>
          </p:cNvSpPr>
          <p:nvPr>
            <p:ph type="body" orient="vert" idx="1"/>
          </p:nvPr>
        </p:nvSpPr>
        <p:spPr>
          <a:xfrm>
            <a:off x="756746" y="872836"/>
            <a:ext cx="6634169" cy="51192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128527-7CED-4CF3-A260-649685D2E6D3}"/>
              </a:ext>
            </a:extLst>
          </p:cNvPr>
          <p:cNvSpPr>
            <a:spLocks noGrp="1"/>
          </p:cNvSpPr>
          <p:nvPr>
            <p:ph type="dt" sz="half" idx="10"/>
          </p:nvPr>
        </p:nvSpPr>
        <p:spPr>
          <a:xfrm>
            <a:off x="329184" y="6236208"/>
            <a:ext cx="3037459" cy="365125"/>
          </a:xfrm>
        </p:spPr>
        <p:txBody>
          <a:bodyPr/>
          <a:lstStyle/>
          <a:p>
            <a:fld id="{26ADDCAE-6443-42C3-9C19-F95985500186}" type="datetime1">
              <a:rPr lang="en-US" smtClean="0"/>
              <a:t>11/26/24</a:t>
            </a:fld>
            <a:endParaRPr lang="en-US" dirty="0"/>
          </a:p>
        </p:txBody>
      </p:sp>
      <p:sp>
        <p:nvSpPr>
          <p:cNvPr id="5" name="Footer Placeholder 4">
            <a:extLst>
              <a:ext uri="{FF2B5EF4-FFF2-40B4-BE49-F238E27FC236}">
                <a16:creationId xmlns:a16="http://schemas.microsoft.com/office/drawing/2014/main" id="{20517F65-E517-4B50-B559-FD7D59F3E8B5}"/>
              </a:ext>
            </a:extLst>
          </p:cNvPr>
          <p:cNvSpPr>
            <a:spLocks noGrp="1"/>
          </p:cNvSpPr>
          <p:nvPr>
            <p:ph type="ftr" sz="quarter" idx="11"/>
          </p:nvPr>
        </p:nvSpPr>
        <p:spPr>
          <a:xfrm>
            <a:off x="329184" y="237744"/>
            <a:ext cx="3581400" cy="365125"/>
          </a:xfrm>
        </p:spPr>
        <p:txBody>
          <a:bodyPr/>
          <a:lstStyle/>
          <a:p>
            <a:endParaRPr lang="en-US" dirty="0"/>
          </a:p>
        </p:txBody>
      </p:sp>
      <p:sp>
        <p:nvSpPr>
          <p:cNvPr id="6" name="Slide Number Placeholder 5">
            <a:extLst>
              <a:ext uri="{FF2B5EF4-FFF2-40B4-BE49-F238E27FC236}">
                <a16:creationId xmlns:a16="http://schemas.microsoft.com/office/drawing/2014/main" id="{CAED40B7-46EE-49D9-BE89-7E101F80A49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16" name="Straight Connector 15">
            <a:extLst>
              <a:ext uri="{FF2B5EF4-FFF2-40B4-BE49-F238E27FC236}">
                <a16:creationId xmlns:a16="http://schemas.microsoft.com/office/drawing/2014/main" id="{E05031BF-2EA5-4128-B6AF-2D0F5A101095}"/>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702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38E7D36-B1C9-463C-983F-AEA5810A60D0}"/>
              </a:ext>
            </a:extLst>
          </p:cNvPr>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7B9A221-B33F-47C2-85FF-2C8F363D797B}"/>
              </a:ext>
            </a:extLst>
          </p:cNvPr>
          <p:cNvSpPr/>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ectangle 7">
            <a:extLst>
              <a:ext uri="{FF2B5EF4-FFF2-40B4-BE49-F238E27FC236}">
                <a16:creationId xmlns:a16="http://schemas.microsoft.com/office/drawing/2014/main" id="{CD0E0EF1-7626-4514-9337-271DD661B1EB}"/>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5" name="Rectangle 64">
            <a:extLst>
              <a:ext uri="{FF2B5EF4-FFF2-40B4-BE49-F238E27FC236}">
                <a16:creationId xmlns:a16="http://schemas.microsoft.com/office/drawing/2014/main" id="{5F0B1492-9A00-4F80-8771-0BB2C2C4353C}"/>
              </a:ext>
            </a:extLst>
          </p:cNvPr>
          <p:cNvSpPr/>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0F462805-4F8E-44FE-905C-2C3F1A2B3D44}"/>
              </a:ext>
            </a:extLst>
          </p:cNvPr>
          <p:cNvSpPr>
            <a:spLocks noGrp="1"/>
          </p:cNvSpPr>
          <p:nvPr>
            <p:ph type="title"/>
          </p:nvPr>
        </p:nvSpPr>
        <p:spPr>
          <a:xfrm>
            <a:off x="761801" y="858982"/>
            <a:ext cx="10380573" cy="143227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345021C-0380-49AA-ADA1-A8B473FBF572}"/>
              </a:ext>
            </a:extLst>
          </p:cNvPr>
          <p:cNvSpPr>
            <a:spLocks noGrp="1"/>
          </p:cNvSpPr>
          <p:nvPr>
            <p:ph type="body" idx="1"/>
          </p:nvPr>
        </p:nvSpPr>
        <p:spPr>
          <a:xfrm>
            <a:off x="761799" y="2750126"/>
            <a:ext cx="10381205" cy="32617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B7A2409-F298-40BF-BFAC-65A3E71D29E8}"/>
              </a:ext>
            </a:extLst>
          </p:cNvPr>
          <p:cNvSpPr>
            <a:spLocks noGrp="1"/>
          </p:cNvSpPr>
          <p:nvPr>
            <p:ph type="dt" sz="half" idx="2"/>
          </p:nvPr>
        </p:nvSpPr>
        <p:spPr>
          <a:xfrm>
            <a:off x="332481" y="6240079"/>
            <a:ext cx="4114800" cy="365125"/>
          </a:xfrm>
          <a:prstGeom prst="rect">
            <a:avLst/>
          </a:prstGeom>
        </p:spPr>
        <p:txBody>
          <a:bodyPr vert="horz" lIns="91440" tIns="45720" rIns="91440" bIns="45720" rtlCol="0" anchor="ctr"/>
          <a:lstStyle>
            <a:lvl1pPr algn="l">
              <a:defRPr sz="900">
                <a:solidFill>
                  <a:schemeClr val="tx1"/>
                </a:solidFill>
              </a:defRPr>
            </a:lvl1pPr>
          </a:lstStyle>
          <a:p>
            <a:fld id="{6989806E-8E94-473C-AEE7-BE6F15F85533}" type="datetime1">
              <a:rPr lang="en-US" smtClean="0"/>
              <a:t>11/26/24</a:t>
            </a:fld>
            <a:endParaRPr lang="en-US" dirty="0"/>
          </a:p>
        </p:txBody>
      </p:sp>
      <p:sp>
        <p:nvSpPr>
          <p:cNvPr id="5" name="Footer Placeholder 4">
            <a:extLst>
              <a:ext uri="{FF2B5EF4-FFF2-40B4-BE49-F238E27FC236}">
                <a16:creationId xmlns:a16="http://schemas.microsoft.com/office/drawing/2014/main" id="{CB4799D8-4DBF-4BB2-8D2B-65592ADC9004}"/>
              </a:ext>
            </a:extLst>
          </p:cNvPr>
          <p:cNvSpPr>
            <a:spLocks noGrp="1"/>
          </p:cNvSpPr>
          <p:nvPr>
            <p:ph type="ftr" sz="quarter" idx="3"/>
          </p:nvPr>
        </p:nvSpPr>
        <p:spPr>
          <a:xfrm>
            <a:off x="332481" y="236199"/>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F9F99666-11C3-48A1-966C-439EBF9D9A01}"/>
              </a:ext>
            </a:extLst>
          </p:cNvPr>
          <p:cNvSpPr>
            <a:spLocks noGrp="1"/>
          </p:cNvSpPr>
          <p:nvPr>
            <p:ph type="sldNum" sz="quarter" idx="4"/>
          </p:nvPr>
        </p:nvSpPr>
        <p:spPr>
          <a:xfrm>
            <a:off x="11289782" y="235881"/>
            <a:ext cx="756746" cy="365760"/>
          </a:xfrm>
          <a:prstGeom prst="rect">
            <a:avLst/>
          </a:prstGeom>
        </p:spPr>
        <p:txBody>
          <a:bodyPr vert="horz" lIns="91440" tIns="45720" rIns="91440" bIns="45720" rtlCol="0" anchor="ctr"/>
          <a:lstStyle>
            <a:lvl1pPr algn="ctr">
              <a:defRPr lang="en-US" sz="1400" b="1" kern="1200" smtClean="0">
                <a:solidFill>
                  <a:schemeClr val="tx1"/>
                </a:solidFill>
                <a:latin typeface="Bierstadt" panose="020B0504020202020204" pitchFamily="34" charset="0"/>
                <a:ea typeface="+mn-ea"/>
                <a:cs typeface="+mn-cs"/>
              </a:defRPr>
            </a:lvl1pPr>
          </a:lstStyle>
          <a:p>
            <a:fld id="{B4A918BC-4D43-4B42-B3C0-E7EBE25E6AF0}" type="slidenum">
              <a:rPr lang="en-US" smtClean="0"/>
              <a:pPr/>
              <a:t>‹#›</a:t>
            </a:fld>
            <a:endParaRPr lang="en-US" dirty="0"/>
          </a:p>
        </p:txBody>
      </p:sp>
      <p:cxnSp>
        <p:nvCxnSpPr>
          <p:cNvPr id="119" name="Straight Connector 118">
            <a:extLst>
              <a:ext uri="{FF2B5EF4-FFF2-40B4-BE49-F238E27FC236}">
                <a16:creationId xmlns:a16="http://schemas.microsoft.com/office/drawing/2014/main" id="{7FAC7B62-8ACC-41ED-80AB-8D1CDF38B9E4}"/>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45FF525-9A83-4625-99D9-B267BDE077E7}"/>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08184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24" r:id="rId6"/>
    <p:sldLayoutId id="2147483719" r:id="rId7"/>
    <p:sldLayoutId id="2147483720" r:id="rId8"/>
    <p:sldLayoutId id="2147483721" r:id="rId9"/>
    <p:sldLayoutId id="2147483723" r:id="rId10"/>
    <p:sldLayoutId id="2147483722"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kern="1200">
          <a:solidFill>
            <a:schemeClr val="tx1"/>
          </a:solidFill>
          <a:latin typeface="+mn-lt"/>
          <a:ea typeface="+mn-ea"/>
          <a:cs typeface="+mn-cs"/>
        </a:defRPr>
      </a:lvl1pPr>
      <a:lvl2pPr marL="228600" indent="0" algn="l" defTabSz="914400" rtl="0" eaLnBrk="1" latinLnBrk="0" hangingPunct="1">
        <a:lnSpc>
          <a:spcPct val="110000"/>
        </a:lnSpc>
        <a:spcBef>
          <a:spcPts val="500"/>
        </a:spcBef>
        <a:buFont typeface="Arial" panose="020B0604020202020204" pitchFamily="34" charset="0"/>
        <a:buNone/>
        <a:defRPr sz="20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6858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poetryfoundation.org/learning/glossary-term.html?term=Metaphor"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0" name="Slide Background">
            <a:extLst>
              <a:ext uri="{FF2B5EF4-FFF2-40B4-BE49-F238E27FC236}">
                <a16:creationId xmlns:a16="http://schemas.microsoft.com/office/drawing/2014/main" id="{B6B8D179-B668-4AE8-A618-63D005869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63DD7DE2-35A8-6AAB-D4E9-CA7E0BABCCF7}"/>
              </a:ext>
            </a:extLst>
          </p:cNvPr>
          <p:cNvSpPr>
            <a:spLocks noGrp="1"/>
          </p:cNvSpPr>
          <p:nvPr>
            <p:ph type="ctrTitle"/>
          </p:nvPr>
        </p:nvSpPr>
        <p:spPr>
          <a:xfrm>
            <a:off x="1097280" y="3092683"/>
            <a:ext cx="4129645" cy="2787805"/>
          </a:xfrm>
        </p:spPr>
        <p:txBody>
          <a:bodyPr anchor="ctr">
            <a:normAutofit/>
          </a:bodyPr>
          <a:lstStyle/>
          <a:p>
            <a:pPr>
              <a:lnSpc>
                <a:spcPct val="90000"/>
              </a:lnSpc>
            </a:pPr>
            <a:r>
              <a:rPr lang="tr-TR" dirty="0" err="1"/>
              <a:t>Dream</a:t>
            </a:r>
            <a:r>
              <a:rPr lang="tr-TR" dirty="0"/>
              <a:t> </a:t>
            </a:r>
            <a:r>
              <a:rPr lang="tr-TR" dirty="0" err="1"/>
              <a:t>Vision</a:t>
            </a:r>
            <a:r>
              <a:rPr lang="tr-TR" dirty="0"/>
              <a:t> </a:t>
            </a:r>
            <a:r>
              <a:rPr lang="tr-TR" dirty="0" err="1"/>
              <a:t>Tradition</a:t>
            </a:r>
            <a:r>
              <a:rPr lang="tr-TR" dirty="0"/>
              <a:t> in </a:t>
            </a:r>
            <a:r>
              <a:rPr lang="tr-TR" dirty="0" err="1"/>
              <a:t>the</a:t>
            </a:r>
            <a:r>
              <a:rPr lang="tr-TR" dirty="0"/>
              <a:t> </a:t>
            </a:r>
            <a:r>
              <a:rPr lang="tr-TR" dirty="0" err="1"/>
              <a:t>Middle</a:t>
            </a:r>
            <a:r>
              <a:rPr lang="tr-TR" dirty="0"/>
              <a:t> </a:t>
            </a:r>
            <a:r>
              <a:rPr lang="tr-TR" dirty="0" err="1"/>
              <a:t>Ages</a:t>
            </a:r>
            <a:r>
              <a:rPr lang="tr-TR" dirty="0"/>
              <a:t> </a:t>
            </a:r>
            <a:r>
              <a:rPr lang="tr-TR" dirty="0" err="1"/>
              <a:t>and</a:t>
            </a:r>
            <a:r>
              <a:rPr lang="tr-TR" dirty="0"/>
              <a:t> </a:t>
            </a:r>
            <a:r>
              <a:rPr lang="tr-TR" i="1" dirty="0" err="1"/>
              <a:t>Pearl</a:t>
            </a:r>
            <a:endParaRPr lang="tr-TR" i="1" dirty="0"/>
          </a:p>
        </p:txBody>
      </p:sp>
      <p:sp>
        <p:nvSpPr>
          <p:cNvPr id="3" name="Alt Başlık 2">
            <a:extLst>
              <a:ext uri="{FF2B5EF4-FFF2-40B4-BE49-F238E27FC236}">
                <a16:creationId xmlns:a16="http://schemas.microsoft.com/office/drawing/2014/main" id="{9D78010A-E6B9-1D40-3AE0-CEA953A72CF1}"/>
              </a:ext>
            </a:extLst>
          </p:cNvPr>
          <p:cNvSpPr>
            <a:spLocks noGrp="1"/>
          </p:cNvSpPr>
          <p:nvPr>
            <p:ph type="subTitle" idx="1"/>
          </p:nvPr>
        </p:nvSpPr>
        <p:spPr>
          <a:xfrm>
            <a:off x="953717" y="860273"/>
            <a:ext cx="5646420" cy="1372137"/>
          </a:xfrm>
        </p:spPr>
        <p:txBody>
          <a:bodyPr anchor="b">
            <a:normAutofit/>
          </a:bodyPr>
          <a:lstStyle/>
          <a:p>
            <a:r>
              <a:rPr lang="tr-TR" sz="1200" dirty="0" err="1"/>
              <a:t>Assist</a:t>
            </a:r>
            <a:r>
              <a:rPr lang="tr-TR" sz="1200" dirty="0"/>
              <a:t>. Prof. Dr. Pelin GÖLCÜK MİRZA</a:t>
            </a:r>
          </a:p>
        </p:txBody>
      </p:sp>
      <p:cxnSp>
        <p:nvCxnSpPr>
          <p:cNvPr id="2072" name="Straight Connector 2071">
            <a:extLst>
              <a:ext uri="{FF2B5EF4-FFF2-40B4-BE49-F238E27FC236}">
                <a16:creationId xmlns:a16="http://schemas.microsoft.com/office/drawing/2014/main" id="{E8629BEE-13D1-4CDD-8A7D-0A9F9688BA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900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74" name="Rectangle 2073">
            <a:extLst>
              <a:ext uri="{FF2B5EF4-FFF2-40B4-BE49-F238E27FC236}">
                <a16:creationId xmlns:a16="http://schemas.microsoft.com/office/drawing/2014/main" id="{2641812F-D17A-4BBB-8708-A432950560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a:noFill/>
          </a:ln>
          <a:effectLst>
            <a:outerShdw blurRad="635000" dist="254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The crystal reveals the whole: medieval ...">
            <a:extLst>
              <a:ext uri="{FF2B5EF4-FFF2-40B4-BE49-F238E27FC236}">
                <a16:creationId xmlns:a16="http://schemas.microsoft.com/office/drawing/2014/main" id="{080BB22F-C1FC-7FA1-821A-8EBAAA73738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64709" y="991922"/>
            <a:ext cx="6001692" cy="4765941"/>
          </a:xfrm>
          <a:prstGeom prst="rect">
            <a:avLst/>
          </a:prstGeom>
          <a:noFill/>
          <a:extLst>
            <a:ext uri="{909E8E84-426E-40DD-AFC4-6F175D3DCCD1}">
              <a14:hiddenFill xmlns:a14="http://schemas.microsoft.com/office/drawing/2010/main">
                <a:solidFill>
                  <a:srgbClr val="FFFFFF"/>
                </a:solidFill>
              </a14:hiddenFill>
            </a:ext>
          </a:extLst>
        </p:spPr>
      </p:pic>
      <p:sp>
        <p:nvSpPr>
          <p:cNvPr id="5" name="Sağ Ok 4">
            <a:extLst>
              <a:ext uri="{FF2B5EF4-FFF2-40B4-BE49-F238E27FC236}">
                <a16:creationId xmlns:a16="http://schemas.microsoft.com/office/drawing/2014/main" id="{008AD35A-34CD-36EC-E96D-99A5461D8473}"/>
              </a:ext>
            </a:extLst>
          </p:cNvPr>
          <p:cNvSpPr/>
          <p:nvPr/>
        </p:nvSpPr>
        <p:spPr>
          <a:xfrm>
            <a:off x="1071681" y="1913384"/>
            <a:ext cx="2511198" cy="4571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Picture 2" descr="Karabük Üniversitesi - Vikipedi">
            <a:extLst>
              <a:ext uri="{FF2B5EF4-FFF2-40B4-BE49-F238E27FC236}">
                <a16:creationId xmlns:a16="http://schemas.microsoft.com/office/drawing/2014/main" id="{9D038313-16EB-C6F3-B8E3-5F0A5B247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909" y="1133581"/>
            <a:ext cx="911398" cy="67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906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Slide Background">
            <a:extLst>
              <a:ext uri="{FF2B5EF4-FFF2-40B4-BE49-F238E27FC236}">
                <a16:creationId xmlns:a16="http://schemas.microsoft.com/office/drawing/2014/main" id="{AF6CB648-9554-488A-B457-99CAAD1DA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81" name="Rectangle 3080">
            <a:extLst>
              <a:ext uri="{FF2B5EF4-FFF2-40B4-BE49-F238E27FC236}">
                <a16:creationId xmlns:a16="http://schemas.microsoft.com/office/drawing/2014/main" id="{1CC260F1-CD9A-42C9-8ED4-1C61328D8F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727729"/>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E3B07950-7DD2-00AB-0536-5914772263F5}"/>
              </a:ext>
            </a:extLst>
          </p:cNvPr>
          <p:cNvSpPr>
            <a:spLocks noGrp="1"/>
          </p:cNvSpPr>
          <p:nvPr>
            <p:ph idx="1"/>
          </p:nvPr>
        </p:nvSpPr>
        <p:spPr>
          <a:xfrm>
            <a:off x="335489" y="785377"/>
            <a:ext cx="6126713" cy="5454702"/>
          </a:xfrm>
        </p:spPr>
        <p:txBody>
          <a:bodyPr>
            <a:normAutofit lnSpcReduction="10000"/>
          </a:bodyPr>
          <a:lstStyle/>
          <a:p>
            <a:pPr>
              <a:lnSpc>
                <a:spcPct val="100000"/>
              </a:lnSpc>
            </a:pPr>
            <a:endParaRPr lang="tr-TR" sz="2800" dirty="0"/>
          </a:p>
          <a:p>
            <a:pPr>
              <a:lnSpc>
                <a:spcPct val="100000"/>
              </a:lnSpc>
            </a:pPr>
            <a:r>
              <a:rPr lang="tr-TR" sz="2800" dirty="0" err="1"/>
              <a:t>Dream</a:t>
            </a:r>
            <a:r>
              <a:rPr lang="tr-TR" sz="2800" dirty="0"/>
              <a:t> </a:t>
            </a:r>
            <a:r>
              <a:rPr lang="tr-TR" sz="2800" dirty="0" err="1"/>
              <a:t>vision</a:t>
            </a:r>
            <a:r>
              <a:rPr lang="tr-TR" sz="2800" dirty="0"/>
              <a:t> is </a:t>
            </a:r>
            <a:r>
              <a:rPr lang="tr-TR" sz="2800" dirty="0" err="1"/>
              <a:t>the</a:t>
            </a:r>
            <a:r>
              <a:rPr lang="tr-TR" sz="2800" dirty="0"/>
              <a:t> </a:t>
            </a:r>
            <a:r>
              <a:rPr lang="tr-TR" sz="2800" dirty="0" err="1"/>
              <a:t>best</a:t>
            </a:r>
            <a:r>
              <a:rPr lang="tr-TR" sz="2800" dirty="0"/>
              <a:t> </a:t>
            </a:r>
            <a:r>
              <a:rPr lang="tr-TR" sz="2800" dirty="0" err="1"/>
              <a:t>representative</a:t>
            </a:r>
            <a:r>
              <a:rPr lang="tr-TR" sz="2800" dirty="0"/>
              <a:t> of </a:t>
            </a:r>
            <a:r>
              <a:rPr lang="tr-TR" sz="2800" dirty="0" err="1"/>
              <a:t>the</a:t>
            </a:r>
            <a:r>
              <a:rPr lang="tr-TR" sz="2800" dirty="0"/>
              <a:t> </a:t>
            </a:r>
            <a:r>
              <a:rPr lang="tr-TR" sz="2800" dirty="0" err="1"/>
              <a:t>fusion</a:t>
            </a:r>
            <a:r>
              <a:rPr lang="tr-TR" sz="2800" dirty="0"/>
              <a:t> of </a:t>
            </a:r>
            <a:r>
              <a:rPr lang="tr-TR" sz="2800" dirty="0" err="1"/>
              <a:t>dreams</a:t>
            </a:r>
            <a:r>
              <a:rPr lang="tr-TR" sz="2800" dirty="0"/>
              <a:t> </a:t>
            </a:r>
            <a:r>
              <a:rPr lang="tr-TR" sz="2800" dirty="0" err="1"/>
              <a:t>and</a:t>
            </a:r>
            <a:r>
              <a:rPr lang="tr-TR" sz="2800" dirty="0"/>
              <a:t> </a:t>
            </a:r>
            <a:r>
              <a:rPr lang="tr-TR" sz="2800" dirty="0" err="1"/>
              <a:t>literature</a:t>
            </a:r>
            <a:endParaRPr lang="tr-TR" sz="2800" dirty="0"/>
          </a:p>
          <a:p>
            <a:pPr>
              <a:lnSpc>
                <a:spcPct val="100000"/>
              </a:lnSpc>
            </a:pPr>
            <a:r>
              <a:rPr lang="tr-TR" sz="2800" dirty="0" err="1"/>
              <a:t>It</a:t>
            </a:r>
            <a:r>
              <a:rPr lang="tr-TR" sz="2800" dirty="0"/>
              <a:t> </a:t>
            </a:r>
            <a:r>
              <a:rPr lang="tr-TR" sz="2800" dirty="0" err="1"/>
              <a:t>dates</a:t>
            </a:r>
            <a:r>
              <a:rPr lang="tr-TR" sz="2800" dirty="0"/>
              <a:t> </a:t>
            </a:r>
            <a:r>
              <a:rPr lang="tr-TR" sz="2800" dirty="0" err="1"/>
              <a:t>back</a:t>
            </a:r>
            <a:r>
              <a:rPr lang="tr-TR" sz="2800" dirty="0"/>
              <a:t> </a:t>
            </a:r>
            <a:r>
              <a:rPr lang="tr-TR" sz="2800" dirty="0" err="1"/>
              <a:t>to</a:t>
            </a:r>
            <a:r>
              <a:rPr lang="tr-TR" sz="2800" dirty="0"/>
              <a:t> </a:t>
            </a:r>
            <a:r>
              <a:rPr lang="tr-TR" sz="2800" b="1" dirty="0"/>
              <a:t>12th </a:t>
            </a:r>
            <a:r>
              <a:rPr lang="tr-TR" sz="2800" b="1" dirty="0" err="1"/>
              <a:t>century</a:t>
            </a:r>
            <a:r>
              <a:rPr lang="tr-TR" sz="2800" b="1" dirty="0"/>
              <a:t> </a:t>
            </a:r>
          </a:p>
          <a:p>
            <a:pPr>
              <a:lnSpc>
                <a:spcPct val="100000"/>
              </a:lnSpc>
            </a:pPr>
            <a:r>
              <a:rPr lang="tr-TR" sz="2800" dirty="0" err="1"/>
              <a:t>This</a:t>
            </a:r>
            <a:r>
              <a:rPr lang="tr-TR" sz="2800" dirty="0"/>
              <a:t> </a:t>
            </a:r>
            <a:r>
              <a:rPr lang="tr-TR" sz="2800" dirty="0" err="1"/>
              <a:t>popularity</a:t>
            </a:r>
            <a:r>
              <a:rPr lang="tr-TR" sz="2800" dirty="0"/>
              <a:t> is </a:t>
            </a:r>
            <a:r>
              <a:rPr lang="tr-TR" sz="2800" dirty="0" err="1"/>
              <a:t>explained</a:t>
            </a:r>
            <a:r>
              <a:rPr lang="tr-TR" sz="2800" dirty="0"/>
              <a:t> </a:t>
            </a:r>
            <a:r>
              <a:rPr lang="tr-TR" sz="2800" dirty="0" err="1"/>
              <a:t>by</a:t>
            </a:r>
            <a:r>
              <a:rPr lang="tr-TR" sz="2800" dirty="0"/>
              <a:t> A.C. </a:t>
            </a:r>
            <a:r>
              <a:rPr lang="tr-TR" sz="2800" dirty="0" err="1"/>
              <a:t>Spearing</a:t>
            </a:r>
            <a:r>
              <a:rPr lang="tr-TR" sz="2800" dirty="0"/>
              <a:t> as </a:t>
            </a:r>
            <a:r>
              <a:rPr lang="tr-TR" sz="2800" dirty="0" err="1"/>
              <a:t>medieval</a:t>
            </a:r>
            <a:r>
              <a:rPr lang="tr-TR" sz="2800" dirty="0"/>
              <a:t> </a:t>
            </a:r>
            <a:r>
              <a:rPr lang="tr-TR" sz="2800" dirty="0" err="1"/>
              <a:t>people’s</a:t>
            </a:r>
            <a:r>
              <a:rPr lang="tr-TR" sz="2800" dirty="0"/>
              <a:t> «</a:t>
            </a:r>
            <a:r>
              <a:rPr lang="tr-TR" sz="2800" dirty="0" err="1"/>
              <a:t>orientation</a:t>
            </a:r>
            <a:r>
              <a:rPr lang="tr-TR" sz="2800" dirty="0"/>
              <a:t> </a:t>
            </a:r>
            <a:r>
              <a:rPr lang="tr-TR" sz="2800" dirty="0" err="1"/>
              <a:t>towards</a:t>
            </a:r>
            <a:r>
              <a:rPr lang="tr-TR" sz="2800" dirty="0"/>
              <a:t> </a:t>
            </a:r>
            <a:r>
              <a:rPr lang="tr-TR" sz="2800" dirty="0" err="1"/>
              <a:t>the</a:t>
            </a:r>
            <a:r>
              <a:rPr lang="tr-TR" sz="2800" dirty="0"/>
              <a:t> ideal» </a:t>
            </a:r>
            <a:r>
              <a:rPr lang="tr-TR" sz="2800" dirty="0" err="1"/>
              <a:t>or</a:t>
            </a:r>
            <a:r>
              <a:rPr lang="tr-TR" sz="2800" dirty="0"/>
              <a:t> </a:t>
            </a:r>
            <a:r>
              <a:rPr lang="tr-TR" sz="2800" dirty="0" err="1"/>
              <a:t>their</a:t>
            </a:r>
            <a:r>
              <a:rPr lang="tr-TR" sz="2800" dirty="0"/>
              <a:t> </a:t>
            </a:r>
            <a:r>
              <a:rPr lang="tr-TR" sz="2800" dirty="0" err="1"/>
              <a:t>temporary</a:t>
            </a:r>
            <a:r>
              <a:rPr lang="tr-TR" sz="2800" dirty="0"/>
              <a:t> </a:t>
            </a:r>
            <a:r>
              <a:rPr lang="tr-TR" sz="2800" dirty="0" err="1"/>
              <a:t>wish</a:t>
            </a:r>
            <a:r>
              <a:rPr lang="tr-TR" sz="2800" dirty="0"/>
              <a:t> of </a:t>
            </a:r>
            <a:r>
              <a:rPr lang="tr-TR" sz="2800" dirty="0" err="1"/>
              <a:t>flight</a:t>
            </a:r>
            <a:r>
              <a:rPr lang="tr-TR" sz="2800" dirty="0"/>
              <a:t> </a:t>
            </a:r>
            <a:r>
              <a:rPr lang="tr-TR" sz="2800" dirty="0" err="1"/>
              <a:t>from</a:t>
            </a:r>
            <a:r>
              <a:rPr lang="tr-TR" sz="2800" dirty="0"/>
              <a:t> </a:t>
            </a:r>
            <a:r>
              <a:rPr lang="tr-TR" sz="2800" dirty="0" err="1"/>
              <a:t>the</a:t>
            </a:r>
            <a:r>
              <a:rPr lang="tr-TR" sz="2800" dirty="0"/>
              <a:t> «World of </a:t>
            </a:r>
            <a:r>
              <a:rPr lang="tr-TR" sz="2800" dirty="0" err="1"/>
              <a:t>pain</a:t>
            </a:r>
            <a:r>
              <a:rPr lang="tr-TR" sz="2800" dirty="0"/>
              <a:t>, </a:t>
            </a:r>
            <a:r>
              <a:rPr lang="tr-TR" sz="2800" dirty="0" err="1"/>
              <a:t>labour</a:t>
            </a:r>
            <a:r>
              <a:rPr lang="tr-TR" sz="2800" dirty="0"/>
              <a:t>, </a:t>
            </a:r>
            <a:r>
              <a:rPr lang="tr-TR" sz="2800" dirty="0" err="1"/>
              <a:t>plague</a:t>
            </a:r>
            <a:r>
              <a:rPr lang="tr-TR" sz="2800" dirty="0"/>
              <a:t>, </a:t>
            </a:r>
            <a:r>
              <a:rPr lang="tr-TR" sz="2800" dirty="0" err="1"/>
              <a:t>and</a:t>
            </a:r>
            <a:r>
              <a:rPr lang="tr-TR" sz="2800" dirty="0"/>
              <a:t> </a:t>
            </a:r>
            <a:r>
              <a:rPr lang="tr-TR" sz="2800" dirty="0" err="1"/>
              <a:t>famine</a:t>
            </a:r>
            <a:r>
              <a:rPr lang="tr-TR" sz="2800" dirty="0"/>
              <a:t> </a:t>
            </a:r>
            <a:r>
              <a:rPr lang="tr-TR" sz="2800" dirty="0" err="1"/>
              <a:t>to</a:t>
            </a:r>
            <a:r>
              <a:rPr lang="tr-TR" sz="2800" dirty="0"/>
              <a:t> a </a:t>
            </a:r>
            <a:r>
              <a:rPr lang="tr-TR" sz="2800" dirty="0" err="1"/>
              <a:t>pleasenter</a:t>
            </a:r>
            <a:r>
              <a:rPr lang="tr-TR" sz="2800" dirty="0"/>
              <a:t> </a:t>
            </a:r>
            <a:r>
              <a:rPr lang="tr-TR" sz="2800" dirty="0" err="1"/>
              <a:t>realm</a:t>
            </a:r>
            <a:r>
              <a:rPr lang="tr-TR" sz="2800" dirty="0"/>
              <a:t> of </a:t>
            </a:r>
            <a:r>
              <a:rPr lang="tr-TR" sz="2800" dirty="0" err="1"/>
              <a:t>imagination</a:t>
            </a:r>
            <a:r>
              <a:rPr lang="tr-TR" sz="2800" dirty="0"/>
              <a:t>» (p. 235)</a:t>
            </a:r>
          </a:p>
          <a:p>
            <a:pPr>
              <a:lnSpc>
                <a:spcPct val="100000"/>
              </a:lnSpc>
            </a:pPr>
            <a:endParaRPr lang="tr-TR" sz="1500" dirty="0"/>
          </a:p>
        </p:txBody>
      </p:sp>
      <p:pic>
        <p:nvPicPr>
          <p:cNvPr id="3074" name="Picture 2" descr="Dreaming the Middle Ages : Medieval Text Manuscripts">
            <a:extLst>
              <a:ext uri="{FF2B5EF4-FFF2-40B4-BE49-F238E27FC236}">
                <a16:creationId xmlns:a16="http://schemas.microsoft.com/office/drawing/2014/main" id="{BADD03F3-9EF4-BE3C-16BB-DD0964FEC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560" r="-3" b="3010"/>
          <a:stretch/>
        </p:blipFill>
        <p:spPr bwMode="auto">
          <a:xfrm>
            <a:off x="6462207" y="1489833"/>
            <a:ext cx="4909730" cy="3006387"/>
          </a:xfrm>
          <a:prstGeom prst="rect">
            <a:avLst/>
          </a:prstGeom>
          <a:noFill/>
          <a:extLst>
            <a:ext uri="{909E8E84-426E-40DD-AFC4-6F175D3DCCD1}">
              <a14:hiddenFill xmlns:a14="http://schemas.microsoft.com/office/drawing/2010/main">
                <a:solidFill>
                  <a:srgbClr val="FFFFFF"/>
                </a:solidFill>
              </a14:hiddenFill>
            </a:ext>
          </a:extLst>
        </p:spPr>
      </p:pic>
      <p:cxnSp>
        <p:nvCxnSpPr>
          <p:cNvPr id="3083" name="Straight Connector 3082">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360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8701222-FC4B-DB66-3FAB-64FD16387507}"/>
              </a:ext>
            </a:extLst>
          </p:cNvPr>
          <p:cNvSpPr>
            <a:spLocks noGrp="1"/>
          </p:cNvSpPr>
          <p:nvPr>
            <p:ph idx="1"/>
          </p:nvPr>
        </p:nvSpPr>
        <p:spPr>
          <a:xfrm>
            <a:off x="685801" y="838200"/>
            <a:ext cx="10457204" cy="5173715"/>
          </a:xfrm>
        </p:spPr>
        <p:txBody>
          <a:bodyPr>
            <a:normAutofit/>
          </a:bodyPr>
          <a:lstStyle/>
          <a:p>
            <a:r>
              <a:rPr lang="tr-TR" dirty="0"/>
              <a:t>*</a:t>
            </a:r>
            <a:r>
              <a:rPr lang="tr-TR" dirty="0" err="1"/>
              <a:t>It</a:t>
            </a:r>
            <a:r>
              <a:rPr lang="tr-TR" dirty="0"/>
              <a:t> </a:t>
            </a:r>
            <a:r>
              <a:rPr lang="tr-TR" dirty="0" err="1"/>
              <a:t>reflects</a:t>
            </a:r>
            <a:r>
              <a:rPr lang="tr-TR" dirty="0"/>
              <a:t> </a:t>
            </a:r>
            <a:r>
              <a:rPr lang="tr-TR" b="1" dirty="0" err="1"/>
              <a:t>the</a:t>
            </a:r>
            <a:r>
              <a:rPr lang="tr-TR" b="1" dirty="0"/>
              <a:t> </a:t>
            </a:r>
            <a:r>
              <a:rPr lang="tr-TR" b="1" dirty="0" err="1"/>
              <a:t>aspirations</a:t>
            </a:r>
            <a:r>
              <a:rPr lang="tr-TR" b="1" dirty="0"/>
              <a:t> of </a:t>
            </a:r>
            <a:r>
              <a:rPr lang="tr-TR" b="1" dirty="0" err="1"/>
              <a:t>medieval</a:t>
            </a:r>
            <a:r>
              <a:rPr lang="tr-TR" b="1" dirty="0"/>
              <a:t> folk </a:t>
            </a:r>
            <a:r>
              <a:rPr lang="tr-TR" b="1" dirty="0" err="1"/>
              <a:t>for</a:t>
            </a:r>
            <a:r>
              <a:rPr lang="tr-TR" b="1" dirty="0"/>
              <a:t> </a:t>
            </a:r>
            <a:r>
              <a:rPr lang="tr-TR" b="1" dirty="0" err="1"/>
              <a:t>the</a:t>
            </a:r>
            <a:r>
              <a:rPr lang="tr-TR" b="1" dirty="0"/>
              <a:t> </a:t>
            </a:r>
            <a:r>
              <a:rPr lang="tr-TR" b="1" dirty="0" err="1"/>
              <a:t>better</a:t>
            </a:r>
            <a:r>
              <a:rPr lang="tr-TR" b="1" dirty="0"/>
              <a:t> in </a:t>
            </a:r>
            <a:r>
              <a:rPr lang="tr-TR" b="1" dirty="0" err="1"/>
              <a:t>their</a:t>
            </a:r>
            <a:r>
              <a:rPr lang="tr-TR" b="1" dirty="0"/>
              <a:t> </a:t>
            </a:r>
            <a:r>
              <a:rPr lang="tr-TR" b="1" dirty="0" err="1"/>
              <a:t>lives</a:t>
            </a:r>
            <a:r>
              <a:rPr lang="tr-TR" dirty="0"/>
              <a:t>, </a:t>
            </a:r>
            <a:r>
              <a:rPr lang="tr-TR" dirty="0" err="1"/>
              <a:t>who</a:t>
            </a:r>
            <a:r>
              <a:rPr lang="tr-TR" dirty="0"/>
              <a:t> is </a:t>
            </a:r>
            <a:r>
              <a:rPr lang="tr-TR" dirty="0" err="1"/>
              <a:t>sort</a:t>
            </a:r>
            <a:r>
              <a:rPr lang="tr-TR" dirty="0"/>
              <a:t> of </a:t>
            </a:r>
            <a:r>
              <a:rPr lang="tr-TR" dirty="0" err="1"/>
              <a:t>everyman</a:t>
            </a:r>
            <a:r>
              <a:rPr lang="tr-TR" dirty="0"/>
              <a:t>, </a:t>
            </a:r>
            <a:r>
              <a:rPr lang="tr-TR" dirty="0" err="1"/>
              <a:t>through</a:t>
            </a:r>
            <a:r>
              <a:rPr lang="tr-TR" dirty="0"/>
              <a:t> </a:t>
            </a:r>
            <a:r>
              <a:rPr lang="tr-TR" dirty="0" err="1"/>
              <a:t>the</a:t>
            </a:r>
            <a:r>
              <a:rPr lang="tr-TR" dirty="0"/>
              <a:t> </a:t>
            </a:r>
            <a:r>
              <a:rPr lang="tr-TR" dirty="0" err="1"/>
              <a:t>spiritual</a:t>
            </a:r>
            <a:r>
              <a:rPr lang="tr-TR" dirty="0"/>
              <a:t> </a:t>
            </a:r>
            <a:r>
              <a:rPr lang="tr-TR" dirty="0" err="1"/>
              <a:t>journey</a:t>
            </a:r>
            <a:r>
              <a:rPr lang="tr-TR" dirty="0"/>
              <a:t> in </a:t>
            </a:r>
            <a:r>
              <a:rPr lang="tr-TR" dirty="0" err="1"/>
              <a:t>dream</a:t>
            </a:r>
            <a:r>
              <a:rPr lang="tr-TR" dirty="0"/>
              <a:t> </a:t>
            </a:r>
            <a:r>
              <a:rPr lang="tr-TR" dirty="0" err="1"/>
              <a:t>visionary</a:t>
            </a:r>
            <a:r>
              <a:rPr lang="tr-TR" dirty="0"/>
              <a:t>.</a:t>
            </a:r>
          </a:p>
          <a:p>
            <a:r>
              <a:rPr lang="tr-TR" dirty="0"/>
              <a:t>*Under </a:t>
            </a:r>
            <a:r>
              <a:rPr lang="tr-TR" dirty="0" err="1"/>
              <a:t>the</a:t>
            </a:r>
            <a:r>
              <a:rPr lang="tr-TR" dirty="0"/>
              <a:t> </a:t>
            </a:r>
            <a:r>
              <a:rPr lang="tr-TR" dirty="0" err="1"/>
              <a:t>umbrella</a:t>
            </a:r>
            <a:r>
              <a:rPr lang="tr-TR" dirty="0"/>
              <a:t> </a:t>
            </a:r>
            <a:r>
              <a:rPr lang="tr-TR" dirty="0" err="1"/>
              <a:t>term</a:t>
            </a:r>
            <a:r>
              <a:rPr lang="tr-TR" dirty="0"/>
              <a:t> of </a:t>
            </a:r>
            <a:r>
              <a:rPr lang="tr-TR" dirty="0" err="1"/>
              <a:t>dream</a:t>
            </a:r>
            <a:r>
              <a:rPr lang="tr-TR" dirty="0"/>
              <a:t> </a:t>
            </a:r>
            <a:r>
              <a:rPr lang="tr-TR" dirty="0" err="1"/>
              <a:t>vision-or</a:t>
            </a:r>
            <a:r>
              <a:rPr lang="tr-TR" dirty="0"/>
              <a:t> </a:t>
            </a:r>
            <a:r>
              <a:rPr lang="tr-TR" dirty="0" err="1"/>
              <a:t>dream</a:t>
            </a:r>
            <a:r>
              <a:rPr lang="tr-TR" dirty="0"/>
              <a:t> </a:t>
            </a:r>
            <a:r>
              <a:rPr lang="tr-TR" dirty="0" err="1"/>
              <a:t>allegory</a:t>
            </a:r>
            <a:r>
              <a:rPr lang="tr-TR" dirty="0"/>
              <a:t>- </a:t>
            </a:r>
            <a:r>
              <a:rPr lang="tr-TR" dirty="0" err="1"/>
              <a:t>individual</a:t>
            </a:r>
            <a:r>
              <a:rPr lang="tr-TR" dirty="0"/>
              <a:t> </a:t>
            </a:r>
            <a:r>
              <a:rPr lang="tr-TR" dirty="0" err="1"/>
              <a:t>works</a:t>
            </a:r>
            <a:r>
              <a:rPr lang="tr-TR" dirty="0"/>
              <a:t> </a:t>
            </a:r>
            <a:r>
              <a:rPr lang="tr-TR" dirty="0" err="1"/>
              <a:t>show</a:t>
            </a:r>
            <a:r>
              <a:rPr lang="tr-TR" dirty="0"/>
              <a:t> </a:t>
            </a:r>
            <a:r>
              <a:rPr lang="tr-TR" dirty="0" err="1"/>
              <a:t>differences</a:t>
            </a:r>
            <a:r>
              <a:rPr lang="tr-TR" dirty="0"/>
              <a:t> in </a:t>
            </a:r>
            <a:r>
              <a:rPr lang="tr-TR" dirty="0" err="1"/>
              <a:t>accordance</a:t>
            </a:r>
            <a:r>
              <a:rPr lang="tr-TR" dirty="0"/>
              <a:t> </a:t>
            </a:r>
            <a:r>
              <a:rPr lang="tr-TR" dirty="0" err="1"/>
              <a:t>to</a:t>
            </a:r>
            <a:r>
              <a:rPr lang="tr-TR" dirty="0"/>
              <a:t> </a:t>
            </a:r>
            <a:r>
              <a:rPr lang="tr-TR" dirty="0" err="1"/>
              <a:t>their</a:t>
            </a:r>
            <a:r>
              <a:rPr lang="tr-TR" dirty="0"/>
              <a:t> </a:t>
            </a:r>
            <a:r>
              <a:rPr lang="tr-TR" dirty="0" err="1"/>
              <a:t>aim</a:t>
            </a:r>
            <a:r>
              <a:rPr lang="tr-TR" dirty="0"/>
              <a:t> </a:t>
            </a:r>
            <a:r>
              <a:rPr lang="tr-TR" dirty="0" err="1"/>
              <a:t>and</a:t>
            </a:r>
            <a:r>
              <a:rPr lang="tr-TR" dirty="0"/>
              <a:t> </a:t>
            </a:r>
            <a:r>
              <a:rPr lang="tr-TR" dirty="0" err="1"/>
              <a:t>structure</a:t>
            </a:r>
            <a:r>
              <a:rPr lang="tr-TR" dirty="0"/>
              <a:t>. </a:t>
            </a:r>
            <a:r>
              <a:rPr lang="tr-TR" dirty="0" err="1"/>
              <a:t>thus</a:t>
            </a:r>
            <a:r>
              <a:rPr lang="tr-TR" dirty="0"/>
              <a:t> </a:t>
            </a:r>
            <a:r>
              <a:rPr lang="tr-TR" dirty="0" err="1"/>
              <a:t>the</a:t>
            </a:r>
            <a:r>
              <a:rPr lang="tr-TR" dirty="0"/>
              <a:t> </a:t>
            </a:r>
            <a:r>
              <a:rPr lang="tr-TR" dirty="0" err="1"/>
              <a:t>broad</a:t>
            </a:r>
            <a:r>
              <a:rPr lang="tr-TR" dirty="0"/>
              <a:t> </a:t>
            </a:r>
            <a:r>
              <a:rPr lang="tr-TR" dirty="0" err="1"/>
              <a:t>definition</a:t>
            </a:r>
            <a:r>
              <a:rPr lang="tr-TR" dirty="0"/>
              <a:t> </a:t>
            </a:r>
            <a:r>
              <a:rPr lang="tr-TR" dirty="0" err="1"/>
              <a:t>given</a:t>
            </a:r>
            <a:r>
              <a:rPr lang="tr-TR" dirty="0"/>
              <a:t> in </a:t>
            </a:r>
            <a:r>
              <a:rPr lang="tr-TR" i="1" dirty="0"/>
              <a:t>Encyclopedia of </a:t>
            </a:r>
            <a:r>
              <a:rPr lang="tr-TR" i="1" dirty="0" err="1"/>
              <a:t>Medieval</a:t>
            </a:r>
            <a:r>
              <a:rPr lang="tr-TR" i="1" dirty="0"/>
              <a:t> </a:t>
            </a:r>
            <a:r>
              <a:rPr lang="tr-TR" i="1" dirty="0" err="1"/>
              <a:t>Literature</a:t>
            </a:r>
            <a:r>
              <a:rPr lang="tr-TR" i="1" dirty="0"/>
              <a:t> </a:t>
            </a:r>
            <a:r>
              <a:rPr lang="tr-TR" dirty="0" err="1"/>
              <a:t>meets</a:t>
            </a:r>
            <a:r>
              <a:rPr lang="tr-TR" dirty="0"/>
              <a:t> </a:t>
            </a:r>
            <a:r>
              <a:rPr lang="tr-TR" dirty="0" err="1"/>
              <a:t>the</a:t>
            </a:r>
            <a:r>
              <a:rPr lang="tr-TR" dirty="0"/>
              <a:t> </a:t>
            </a:r>
            <a:r>
              <a:rPr lang="tr-TR" dirty="0" err="1"/>
              <a:t>various</a:t>
            </a:r>
            <a:r>
              <a:rPr lang="tr-TR" dirty="0"/>
              <a:t> </a:t>
            </a:r>
            <a:r>
              <a:rPr lang="tr-TR" dirty="0" err="1"/>
              <a:t>aspects</a:t>
            </a:r>
            <a:r>
              <a:rPr lang="tr-TR" dirty="0"/>
              <a:t> of </a:t>
            </a:r>
            <a:r>
              <a:rPr lang="tr-TR" dirty="0" err="1"/>
              <a:t>the</a:t>
            </a:r>
            <a:r>
              <a:rPr lang="tr-TR" dirty="0"/>
              <a:t> </a:t>
            </a:r>
            <a:r>
              <a:rPr lang="tr-TR" dirty="0" err="1"/>
              <a:t>genre</a:t>
            </a:r>
            <a:r>
              <a:rPr lang="tr-TR" dirty="0"/>
              <a:t>:</a:t>
            </a:r>
          </a:p>
          <a:p>
            <a:pPr lvl="1" algn="just"/>
            <a:r>
              <a:rPr lang="tr-TR" dirty="0" err="1"/>
              <a:t>The</a:t>
            </a:r>
            <a:r>
              <a:rPr lang="tr-TR" dirty="0"/>
              <a:t> </a:t>
            </a:r>
            <a:r>
              <a:rPr lang="tr-TR" dirty="0" err="1"/>
              <a:t>dream</a:t>
            </a:r>
            <a:r>
              <a:rPr lang="tr-TR" dirty="0"/>
              <a:t> </a:t>
            </a:r>
            <a:r>
              <a:rPr lang="tr-TR" dirty="0" err="1"/>
              <a:t>vision</a:t>
            </a:r>
            <a:r>
              <a:rPr lang="tr-TR" dirty="0"/>
              <a:t> </a:t>
            </a:r>
            <a:r>
              <a:rPr lang="tr-TR" dirty="0" err="1"/>
              <a:t>was</a:t>
            </a:r>
            <a:r>
              <a:rPr lang="tr-TR" dirty="0"/>
              <a:t> a </a:t>
            </a:r>
            <a:r>
              <a:rPr lang="tr-TR" dirty="0" err="1"/>
              <a:t>favorite</a:t>
            </a:r>
            <a:r>
              <a:rPr lang="tr-TR" dirty="0"/>
              <a:t> </a:t>
            </a:r>
            <a:r>
              <a:rPr lang="tr-TR" dirty="0" err="1"/>
              <a:t>genre</a:t>
            </a:r>
            <a:r>
              <a:rPr lang="tr-TR" dirty="0"/>
              <a:t> of </a:t>
            </a:r>
            <a:r>
              <a:rPr lang="tr-TR" dirty="0" err="1"/>
              <a:t>medieval</a:t>
            </a:r>
            <a:r>
              <a:rPr lang="tr-TR" dirty="0"/>
              <a:t> </a:t>
            </a:r>
            <a:r>
              <a:rPr lang="tr-TR" dirty="0" err="1"/>
              <a:t>narrative</a:t>
            </a:r>
            <a:r>
              <a:rPr lang="tr-TR" dirty="0"/>
              <a:t> </a:t>
            </a:r>
            <a:r>
              <a:rPr lang="tr-TR" dirty="0" err="1"/>
              <a:t>poetry</a:t>
            </a:r>
            <a:r>
              <a:rPr lang="tr-TR" dirty="0"/>
              <a:t>, in </a:t>
            </a:r>
            <a:r>
              <a:rPr lang="tr-TR" dirty="0" err="1"/>
              <a:t>which</a:t>
            </a:r>
            <a:r>
              <a:rPr lang="tr-TR" dirty="0"/>
              <a:t> a </a:t>
            </a:r>
            <a:r>
              <a:rPr lang="tr-TR" dirty="0" err="1"/>
              <a:t>narrator</a:t>
            </a:r>
            <a:r>
              <a:rPr lang="tr-TR" dirty="0"/>
              <a:t> </a:t>
            </a:r>
            <a:r>
              <a:rPr lang="tr-TR" dirty="0" err="1"/>
              <a:t>falls</a:t>
            </a:r>
            <a:r>
              <a:rPr lang="tr-TR" dirty="0"/>
              <a:t> </a:t>
            </a:r>
            <a:r>
              <a:rPr lang="tr-TR" dirty="0" err="1"/>
              <a:t>asleep</a:t>
            </a:r>
            <a:r>
              <a:rPr lang="tr-TR" dirty="0"/>
              <a:t> </a:t>
            </a:r>
            <a:r>
              <a:rPr lang="tr-TR" dirty="0" err="1"/>
              <a:t>and</a:t>
            </a:r>
            <a:r>
              <a:rPr lang="tr-TR" dirty="0"/>
              <a:t> </a:t>
            </a:r>
            <a:r>
              <a:rPr lang="tr-TR" dirty="0" err="1"/>
              <a:t>dreams</a:t>
            </a:r>
            <a:r>
              <a:rPr lang="tr-TR" dirty="0"/>
              <a:t> </a:t>
            </a:r>
            <a:r>
              <a:rPr lang="tr-TR" dirty="0" err="1"/>
              <a:t>what</a:t>
            </a:r>
            <a:r>
              <a:rPr lang="tr-TR" dirty="0"/>
              <a:t> </a:t>
            </a:r>
            <a:r>
              <a:rPr lang="tr-TR" dirty="0" err="1"/>
              <a:t>becomes</a:t>
            </a:r>
            <a:r>
              <a:rPr lang="tr-TR" dirty="0"/>
              <a:t> </a:t>
            </a:r>
            <a:r>
              <a:rPr lang="tr-TR" dirty="0" err="1"/>
              <a:t>the</a:t>
            </a:r>
            <a:r>
              <a:rPr lang="tr-TR" dirty="0"/>
              <a:t> main body of </a:t>
            </a:r>
            <a:r>
              <a:rPr lang="tr-TR" dirty="0" err="1"/>
              <a:t>the</a:t>
            </a:r>
            <a:r>
              <a:rPr lang="tr-TR" dirty="0"/>
              <a:t> </a:t>
            </a:r>
            <a:r>
              <a:rPr lang="tr-TR" dirty="0" err="1"/>
              <a:t>story</a:t>
            </a:r>
            <a:r>
              <a:rPr lang="tr-TR" dirty="0"/>
              <a:t>. </a:t>
            </a:r>
            <a:r>
              <a:rPr lang="tr-TR" dirty="0" err="1"/>
              <a:t>Often</a:t>
            </a:r>
            <a:r>
              <a:rPr lang="tr-TR" dirty="0"/>
              <a:t> </a:t>
            </a:r>
            <a:r>
              <a:rPr lang="tr-TR" dirty="0" err="1"/>
              <a:t>the</a:t>
            </a:r>
            <a:r>
              <a:rPr lang="tr-TR" dirty="0"/>
              <a:t> </a:t>
            </a:r>
            <a:r>
              <a:rPr lang="tr-TR" dirty="0" err="1"/>
              <a:t>dream</a:t>
            </a:r>
            <a:r>
              <a:rPr lang="tr-TR" dirty="0"/>
              <a:t> </a:t>
            </a:r>
            <a:r>
              <a:rPr lang="tr-TR" dirty="0" err="1"/>
              <a:t>was</a:t>
            </a:r>
            <a:r>
              <a:rPr lang="tr-TR" dirty="0"/>
              <a:t> in </a:t>
            </a:r>
            <a:r>
              <a:rPr lang="tr-TR" dirty="0" err="1"/>
              <a:t>the</a:t>
            </a:r>
            <a:r>
              <a:rPr lang="tr-TR" dirty="0"/>
              <a:t> form of an </a:t>
            </a:r>
            <a:r>
              <a:rPr lang="tr-TR" dirty="0" err="1"/>
              <a:t>allegory</a:t>
            </a:r>
            <a:r>
              <a:rPr lang="tr-TR" dirty="0"/>
              <a:t>*, </a:t>
            </a:r>
            <a:r>
              <a:rPr lang="tr-TR" dirty="0" err="1"/>
              <a:t>or</a:t>
            </a:r>
            <a:r>
              <a:rPr lang="tr-TR" dirty="0"/>
              <a:t> </a:t>
            </a:r>
            <a:r>
              <a:rPr lang="tr-TR" dirty="0" err="1"/>
              <a:t>was</a:t>
            </a:r>
            <a:r>
              <a:rPr lang="tr-TR" dirty="0"/>
              <a:t> </a:t>
            </a:r>
            <a:r>
              <a:rPr lang="tr-TR" dirty="0" err="1"/>
              <a:t>otherwise</a:t>
            </a:r>
            <a:r>
              <a:rPr lang="tr-TR" dirty="0"/>
              <a:t> </a:t>
            </a:r>
            <a:r>
              <a:rPr lang="tr-TR" b="1" dirty="0" err="1"/>
              <a:t>enigmatic</a:t>
            </a:r>
            <a:r>
              <a:rPr lang="tr-TR" dirty="0"/>
              <a:t>, </a:t>
            </a:r>
            <a:r>
              <a:rPr lang="tr-TR" dirty="0" err="1"/>
              <a:t>and</a:t>
            </a:r>
            <a:r>
              <a:rPr lang="tr-TR" dirty="0"/>
              <a:t> </a:t>
            </a:r>
            <a:r>
              <a:rPr lang="tr-TR" dirty="0" err="1"/>
              <a:t>called</a:t>
            </a:r>
            <a:r>
              <a:rPr lang="tr-TR" dirty="0"/>
              <a:t> </a:t>
            </a:r>
            <a:r>
              <a:rPr lang="tr-TR" dirty="0" err="1"/>
              <a:t>for</a:t>
            </a:r>
            <a:r>
              <a:rPr lang="tr-TR" dirty="0"/>
              <a:t> </a:t>
            </a:r>
            <a:r>
              <a:rPr lang="tr-TR" dirty="0" err="1"/>
              <a:t>interpretation</a:t>
            </a:r>
            <a:r>
              <a:rPr lang="tr-TR" dirty="0"/>
              <a:t> on </a:t>
            </a:r>
            <a:r>
              <a:rPr lang="tr-TR" dirty="0" err="1"/>
              <a:t>the</a:t>
            </a:r>
            <a:r>
              <a:rPr lang="tr-TR" dirty="0"/>
              <a:t> </a:t>
            </a:r>
            <a:r>
              <a:rPr lang="tr-TR" dirty="0" err="1"/>
              <a:t>part</a:t>
            </a:r>
            <a:r>
              <a:rPr lang="tr-TR" dirty="0"/>
              <a:t> of </a:t>
            </a:r>
            <a:r>
              <a:rPr lang="tr-TR" dirty="0" err="1"/>
              <a:t>the</a:t>
            </a:r>
            <a:r>
              <a:rPr lang="tr-TR" dirty="0"/>
              <a:t> </a:t>
            </a:r>
            <a:r>
              <a:rPr lang="tr-TR" dirty="0" err="1"/>
              <a:t>reader</a:t>
            </a:r>
            <a:r>
              <a:rPr lang="tr-TR" dirty="0"/>
              <a:t>. </a:t>
            </a:r>
            <a:r>
              <a:rPr lang="tr-TR" dirty="0" err="1"/>
              <a:t>Dream</a:t>
            </a:r>
            <a:r>
              <a:rPr lang="tr-TR" dirty="0"/>
              <a:t> </a:t>
            </a:r>
            <a:r>
              <a:rPr lang="tr-TR" dirty="0" err="1"/>
              <a:t>visions</a:t>
            </a:r>
            <a:r>
              <a:rPr lang="tr-TR" dirty="0"/>
              <a:t> </a:t>
            </a:r>
            <a:r>
              <a:rPr lang="tr-TR" dirty="0" err="1"/>
              <a:t>might</a:t>
            </a:r>
            <a:r>
              <a:rPr lang="tr-TR" dirty="0"/>
              <a:t> be </a:t>
            </a:r>
            <a:r>
              <a:rPr lang="tr-TR" b="1" dirty="0" err="1"/>
              <a:t>serious</a:t>
            </a:r>
            <a:r>
              <a:rPr lang="tr-TR" b="1" dirty="0"/>
              <a:t> moral </a:t>
            </a:r>
            <a:r>
              <a:rPr lang="tr-TR" b="1" dirty="0" err="1"/>
              <a:t>or</a:t>
            </a:r>
            <a:r>
              <a:rPr lang="tr-TR" b="1" dirty="0"/>
              <a:t> </a:t>
            </a:r>
            <a:r>
              <a:rPr lang="tr-TR" b="1" dirty="0" err="1"/>
              <a:t>religious</a:t>
            </a:r>
            <a:r>
              <a:rPr lang="tr-TR" b="1" dirty="0"/>
              <a:t> </a:t>
            </a:r>
            <a:r>
              <a:rPr lang="tr-TR" b="1" dirty="0" err="1"/>
              <a:t>tracts</a:t>
            </a:r>
            <a:r>
              <a:rPr lang="tr-TR" b="1" dirty="0"/>
              <a:t> (1) </a:t>
            </a:r>
            <a:r>
              <a:rPr lang="tr-TR" dirty="0" err="1"/>
              <a:t>like</a:t>
            </a:r>
            <a:r>
              <a:rPr lang="tr-TR" dirty="0"/>
              <a:t> </a:t>
            </a:r>
            <a:r>
              <a:rPr lang="tr-TR" dirty="0" err="1"/>
              <a:t>Alanus</a:t>
            </a:r>
            <a:r>
              <a:rPr lang="tr-TR" dirty="0"/>
              <a:t> de </a:t>
            </a:r>
            <a:r>
              <a:rPr lang="tr-TR" dirty="0" err="1"/>
              <a:t>Insulis's</a:t>
            </a:r>
            <a:r>
              <a:rPr lang="tr-TR" dirty="0"/>
              <a:t> </a:t>
            </a:r>
            <a:r>
              <a:rPr lang="tr-TR" dirty="0" err="1"/>
              <a:t>Complaint</a:t>
            </a:r>
            <a:r>
              <a:rPr lang="tr-TR" dirty="0"/>
              <a:t> of Nature (ca.1165), </a:t>
            </a:r>
            <a:r>
              <a:rPr lang="tr-TR" dirty="0" err="1"/>
              <a:t>or</a:t>
            </a:r>
            <a:r>
              <a:rPr lang="tr-TR" dirty="0"/>
              <a:t> </a:t>
            </a:r>
            <a:r>
              <a:rPr lang="tr-TR" dirty="0" err="1"/>
              <a:t>might</a:t>
            </a:r>
            <a:r>
              <a:rPr lang="tr-TR" dirty="0"/>
              <a:t> be </a:t>
            </a:r>
            <a:r>
              <a:rPr lang="tr-TR" b="1" dirty="0" err="1"/>
              <a:t>comic</a:t>
            </a:r>
            <a:r>
              <a:rPr lang="tr-TR" b="1" dirty="0"/>
              <a:t> </a:t>
            </a:r>
            <a:r>
              <a:rPr lang="tr-TR" b="1" dirty="0" err="1"/>
              <a:t>or</a:t>
            </a:r>
            <a:r>
              <a:rPr lang="tr-TR" b="1" dirty="0"/>
              <a:t> </a:t>
            </a:r>
            <a:r>
              <a:rPr lang="tr-TR" b="1" dirty="0" err="1"/>
              <a:t>romantic</a:t>
            </a:r>
            <a:r>
              <a:rPr lang="tr-TR" b="1" dirty="0"/>
              <a:t> </a:t>
            </a:r>
            <a:r>
              <a:rPr lang="tr-TR" b="1" dirty="0" err="1"/>
              <a:t>secular</a:t>
            </a:r>
            <a:r>
              <a:rPr lang="tr-TR" b="1" dirty="0"/>
              <a:t> (2) </a:t>
            </a:r>
            <a:r>
              <a:rPr lang="tr-TR" dirty="0" err="1"/>
              <a:t>love</a:t>
            </a:r>
            <a:r>
              <a:rPr lang="tr-TR" dirty="0"/>
              <a:t> </a:t>
            </a:r>
            <a:r>
              <a:rPr lang="tr-TR" dirty="0" err="1"/>
              <a:t>poems</a:t>
            </a:r>
            <a:r>
              <a:rPr lang="tr-TR" dirty="0"/>
              <a:t> </a:t>
            </a:r>
            <a:r>
              <a:rPr lang="tr-TR" dirty="0" err="1"/>
              <a:t>like</a:t>
            </a:r>
            <a:r>
              <a:rPr lang="tr-TR" dirty="0"/>
              <a:t> </a:t>
            </a:r>
            <a:r>
              <a:rPr lang="tr-TR" dirty="0" err="1"/>
              <a:t>Chaucer's</a:t>
            </a:r>
            <a:r>
              <a:rPr lang="tr-TR" dirty="0"/>
              <a:t> House Of Fare (</a:t>
            </a:r>
            <a:r>
              <a:rPr lang="tr-TR" dirty="0" err="1"/>
              <a:t>ca</a:t>
            </a:r>
            <a:r>
              <a:rPr lang="tr-TR" dirty="0"/>
              <a:t>. 1379), </a:t>
            </a:r>
            <a:r>
              <a:rPr lang="tr-TR" dirty="0" err="1"/>
              <a:t>or</a:t>
            </a:r>
            <a:r>
              <a:rPr lang="tr-TR" dirty="0"/>
              <a:t> </a:t>
            </a:r>
            <a:r>
              <a:rPr lang="tr-TR" b="1" dirty="0" err="1"/>
              <a:t>allegorical</a:t>
            </a:r>
            <a:r>
              <a:rPr lang="tr-TR" b="1" dirty="0"/>
              <a:t> </a:t>
            </a:r>
            <a:r>
              <a:rPr lang="tr-TR" b="1" dirty="0" err="1"/>
              <a:t>political</a:t>
            </a:r>
            <a:r>
              <a:rPr lang="tr-TR" b="1" dirty="0"/>
              <a:t> </a:t>
            </a:r>
            <a:r>
              <a:rPr lang="tr-TR" b="1" dirty="0" err="1"/>
              <a:t>debates</a:t>
            </a:r>
            <a:r>
              <a:rPr lang="tr-TR" b="1" dirty="0"/>
              <a:t> (3) </a:t>
            </a:r>
            <a:r>
              <a:rPr lang="tr-TR" dirty="0" err="1"/>
              <a:t>Jike</a:t>
            </a:r>
            <a:r>
              <a:rPr lang="tr-TR" dirty="0"/>
              <a:t> </a:t>
            </a:r>
            <a:r>
              <a:rPr lang="tr-TR" dirty="0" err="1"/>
              <a:t>the</a:t>
            </a:r>
            <a:r>
              <a:rPr lang="tr-TR" dirty="0"/>
              <a:t> 14th-century </a:t>
            </a:r>
            <a:r>
              <a:rPr lang="tr-TR" dirty="0" err="1"/>
              <a:t>Middle</a:t>
            </a:r>
            <a:r>
              <a:rPr lang="tr-TR" dirty="0"/>
              <a:t> English </a:t>
            </a:r>
            <a:r>
              <a:rPr lang="tr-TR" dirty="0" err="1"/>
              <a:t>poem</a:t>
            </a:r>
            <a:r>
              <a:rPr lang="tr-TR" dirty="0"/>
              <a:t> in </a:t>
            </a:r>
            <a:r>
              <a:rPr lang="tr-TR" dirty="0" err="1"/>
              <a:t>alliterative</a:t>
            </a:r>
            <a:r>
              <a:rPr lang="tr-TR" dirty="0"/>
              <a:t> verse </a:t>
            </a:r>
            <a:r>
              <a:rPr lang="tr-TR" dirty="0" err="1"/>
              <a:t>Winner</a:t>
            </a:r>
            <a:r>
              <a:rPr lang="tr-TR" dirty="0"/>
              <a:t> </a:t>
            </a:r>
            <a:r>
              <a:rPr lang="tr-TR" dirty="0" err="1"/>
              <a:t>And</a:t>
            </a:r>
            <a:r>
              <a:rPr lang="tr-TR" dirty="0"/>
              <a:t> </a:t>
            </a:r>
            <a:r>
              <a:rPr lang="tr-TR" dirty="0" err="1"/>
              <a:t>Waster</a:t>
            </a:r>
            <a:r>
              <a:rPr lang="tr-TR" dirty="0"/>
              <a:t>, of </a:t>
            </a:r>
            <a:r>
              <a:rPr lang="tr-TR" dirty="0" err="1"/>
              <a:t>perhaps</a:t>
            </a:r>
            <a:r>
              <a:rPr lang="tr-TR" dirty="0"/>
              <a:t> </a:t>
            </a:r>
            <a:r>
              <a:rPr lang="tr-TR" dirty="0" err="1"/>
              <a:t>even</a:t>
            </a:r>
            <a:r>
              <a:rPr lang="tr-TR" dirty="0"/>
              <a:t> </a:t>
            </a:r>
            <a:r>
              <a:rPr lang="tr-TR" b="1" dirty="0" err="1"/>
              <a:t>satirical</a:t>
            </a:r>
            <a:r>
              <a:rPr lang="tr-TR" b="1" dirty="0"/>
              <a:t> (4)</a:t>
            </a:r>
            <a:r>
              <a:rPr lang="tr-TR" dirty="0"/>
              <a:t>, </a:t>
            </a:r>
            <a:r>
              <a:rPr lang="tr-TR" dirty="0" err="1"/>
              <a:t>like</a:t>
            </a:r>
            <a:r>
              <a:rPr lang="tr-TR" dirty="0"/>
              <a:t> </a:t>
            </a:r>
            <a:r>
              <a:rPr lang="tr-TR" dirty="0" err="1"/>
              <a:t>the</a:t>
            </a:r>
            <a:r>
              <a:rPr lang="tr-TR" dirty="0"/>
              <a:t> </a:t>
            </a:r>
            <a:r>
              <a:rPr lang="tr-TR" dirty="0" err="1"/>
              <a:t>third</a:t>
            </a:r>
            <a:r>
              <a:rPr lang="tr-TR" dirty="0"/>
              <a:t> </a:t>
            </a:r>
            <a:r>
              <a:rPr lang="tr-TR" dirty="0" err="1"/>
              <a:t>book</a:t>
            </a:r>
            <a:r>
              <a:rPr lang="tr-TR" dirty="0"/>
              <a:t> of </a:t>
            </a:r>
            <a:r>
              <a:rPr lang="tr-TR" dirty="0" err="1"/>
              <a:t>The</a:t>
            </a:r>
            <a:r>
              <a:rPr lang="tr-TR" dirty="0"/>
              <a:t> </a:t>
            </a:r>
            <a:r>
              <a:rPr lang="tr-TR" dirty="0" err="1"/>
              <a:t>Lamentations</a:t>
            </a:r>
            <a:r>
              <a:rPr lang="tr-TR" dirty="0"/>
              <a:t> of </a:t>
            </a:r>
            <a:r>
              <a:rPr lang="tr-TR" dirty="0" err="1"/>
              <a:t>Matheolous</a:t>
            </a:r>
            <a:r>
              <a:rPr lang="tr-TR" dirty="0"/>
              <a:t>. (</a:t>
            </a:r>
            <a:r>
              <a:rPr lang="tr-TR" dirty="0" err="1"/>
              <a:t>Ruud</a:t>
            </a:r>
            <a:r>
              <a:rPr lang="tr-TR" dirty="0"/>
              <a:t> 192)</a:t>
            </a:r>
          </a:p>
        </p:txBody>
      </p:sp>
    </p:spTree>
    <p:extLst>
      <p:ext uri="{BB962C8B-B14F-4D97-AF65-F5344CB8AC3E}">
        <p14:creationId xmlns:p14="http://schemas.microsoft.com/office/powerpoint/2010/main" val="342433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A77DC19-EC86-1229-0270-BD5BE5876065}"/>
              </a:ext>
            </a:extLst>
          </p:cNvPr>
          <p:cNvSpPr>
            <a:spLocks noGrp="1"/>
          </p:cNvSpPr>
          <p:nvPr>
            <p:ph type="title"/>
          </p:nvPr>
        </p:nvSpPr>
        <p:spPr/>
        <p:txBody>
          <a:bodyPr/>
          <a:lstStyle/>
          <a:p>
            <a:r>
              <a:rPr lang="tr-TR" dirty="0" err="1"/>
              <a:t>Macrobius</a:t>
            </a:r>
            <a:r>
              <a:rPr lang="tr-TR" dirty="0"/>
              <a:t>’ </a:t>
            </a:r>
            <a:r>
              <a:rPr lang="tr-TR" dirty="0" err="1"/>
              <a:t>categories</a:t>
            </a:r>
            <a:endParaRPr lang="tr-TR" dirty="0"/>
          </a:p>
        </p:txBody>
      </p:sp>
      <p:sp>
        <p:nvSpPr>
          <p:cNvPr id="3" name="İçerik Yer Tutucusu 2">
            <a:extLst>
              <a:ext uri="{FF2B5EF4-FFF2-40B4-BE49-F238E27FC236}">
                <a16:creationId xmlns:a16="http://schemas.microsoft.com/office/drawing/2014/main" id="{2C6026E9-7252-4A11-D620-432AF423EB06}"/>
              </a:ext>
            </a:extLst>
          </p:cNvPr>
          <p:cNvSpPr>
            <a:spLocks noGrp="1"/>
          </p:cNvSpPr>
          <p:nvPr>
            <p:ph idx="1"/>
          </p:nvPr>
        </p:nvSpPr>
        <p:spPr/>
        <p:txBody>
          <a:bodyPr>
            <a:normAutofit lnSpcReduction="10000"/>
          </a:bodyPr>
          <a:lstStyle/>
          <a:p>
            <a:r>
              <a:rPr lang="tr-TR" u="sng" dirty="0"/>
              <a:t>True </a:t>
            </a:r>
            <a:r>
              <a:rPr lang="tr-TR" u="sng" dirty="0" err="1"/>
              <a:t>dream</a:t>
            </a:r>
            <a:r>
              <a:rPr lang="tr-TR" u="sng" dirty="0"/>
              <a:t> </a:t>
            </a:r>
            <a:r>
              <a:rPr lang="tr-TR" u="sng" dirty="0" err="1"/>
              <a:t>types</a:t>
            </a:r>
            <a:r>
              <a:rPr lang="tr-TR" u="sng" dirty="0"/>
              <a:t>: </a:t>
            </a:r>
          </a:p>
          <a:p>
            <a:r>
              <a:rPr lang="tr-TR" dirty="0"/>
              <a:t>*</a:t>
            </a:r>
            <a:r>
              <a:rPr lang="tr-TR" dirty="0" err="1"/>
              <a:t>Oraculum</a:t>
            </a:r>
            <a:r>
              <a:rPr lang="tr-TR" dirty="0"/>
              <a:t> ( an </a:t>
            </a:r>
            <a:r>
              <a:rPr lang="tr-TR" dirty="0" err="1"/>
              <a:t>authority</a:t>
            </a:r>
            <a:r>
              <a:rPr lang="tr-TR" dirty="0"/>
              <a:t>  </a:t>
            </a:r>
            <a:r>
              <a:rPr lang="tr-TR" dirty="0" err="1"/>
              <a:t>reveals</a:t>
            </a:r>
            <a:r>
              <a:rPr lang="tr-TR" dirty="0"/>
              <a:t> </a:t>
            </a:r>
            <a:r>
              <a:rPr lang="tr-TR" dirty="0" err="1"/>
              <a:t>the</a:t>
            </a:r>
            <a:r>
              <a:rPr lang="tr-TR" dirty="0"/>
              <a:t> </a:t>
            </a:r>
            <a:r>
              <a:rPr lang="tr-TR" dirty="0" err="1"/>
              <a:t>truth</a:t>
            </a:r>
            <a:r>
              <a:rPr lang="tr-TR" dirty="0"/>
              <a:t>, </a:t>
            </a:r>
            <a:r>
              <a:rPr lang="tr-TR" dirty="0" err="1"/>
              <a:t>what</a:t>
            </a:r>
            <a:r>
              <a:rPr lang="tr-TR" dirty="0"/>
              <a:t> </a:t>
            </a:r>
            <a:r>
              <a:rPr lang="tr-TR" dirty="0" err="1"/>
              <a:t>action</a:t>
            </a:r>
            <a:r>
              <a:rPr lang="tr-TR" dirty="0"/>
              <a:t> </a:t>
            </a:r>
            <a:r>
              <a:rPr lang="tr-TR" dirty="0" err="1"/>
              <a:t>to</a:t>
            </a:r>
            <a:r>
              <a:rPr lang="tr-TR" dirty="0"/>
              <a:t> </a:t>
            </a:r>
            <a:r>
              <a:rPr lang="tr-TR" dirty="0" err="1"/>
              <a:t>take</a:t>
            </a:r>
            <a:r>
              <a:rPr lang="tr-TR" dirty="0"/>
              <a:t> </a:t>
            </a:r>
            <a:r>
              <a:rPr lang="tr-TR" dirty="0" err="1"/>
              <a:t>or</a:t>
            </a:r>
            <a:r>
              <a:rPr lang="tr-TR" dirty="0"/>
              <a:t> </a:t>
            </a:r>
            <a:r>
              <a:rPr lang="tr-TR" dirty="0" err="1"/>
              <a:t>to</a:t>
            </a:r>
            <a:r>
              <a:rPr lang="tr-TR" dirty="0"/>
              <a:t> </a:t>
            </a:r>
            <a:r>
              <a:rPr lang="tr-TR" dirty="0" err="1"/>
              <a:t>avoid</a:t>
            </a:r>
            <a:r>
              <a:rPr lang="tr-TR" dirty="0"/>
              <a:t>)</a:t>
            </a:r>
          </a:p>
          <a:p>
            <a:r>
              <a:rPr lang="tr-TR" dirty="0"/>
              <a:t>*Visio</a:t>
            </a:r>
          </a:p>
          <a:p>
            <a:r>
              <a:rPr lang="tr-TR" dirty="0" err="1"/>
              <a:t>Somnium</a:t>
            </a:r>
            <a:endParaRPr lang="tr-TR" dirty="0"/>
          </a:p>
          <a:p>
            <a:r>
              <a:rPr lang="tr-TR" u="sng" dirty="0" err="1"/>
              <a:t>False</a:t>
            </a:r>
            <a:r>
              <a:rPr lang="tr-TR" u="sng" dirty="0"/>
              <a:t> </a:t>
            </a:r>
            <a:r>
              <a:rPr lang="tr-TR" u="sng" dirty="0" err="1"/>
              <a:t>types</a:t>
            </a:r>
            <a:r>
              <a:rPr lang="tr-TR" u="sng" dirty="0"/>
              <a:t>:</a:t>
            </a:r>
          </a:p>
          <a:p>
            <a:r>
              <a:rPr lang="tr-TR" dirty="0" err="1"/>
              <a:t>insomnium</a:t>
            </a:r>
            <a:r>
              <a:rPr lang="tr-TR" dirty="0"/>
              <a:t> </a:t>
            </a:r>
          </a:p>
          <a:p>
            <a:r>
              <a:rPr lang="tr-TR" dirty="0" err="1"/>
              <a:t>Visum</a:t>
            </a:r>
            <a:r>
              <a:rPr lang="tr-TR" dirty="0"/>
              <a:t> </a:t>
            </a:r>
          </a:p>
        </p:txBody>
      </p:sp>
      <p:sp>
        <p:nvSpPr>
          <p:cNvPr id="5" name="Metin kutusu 4">
            <a:extLst>
              <a:ext uri="{FF2B5EF4-FFF2-40B4-BE49-F238E27FC236}">
                <a16:creationId xmlns:a16="http://schemas.microsoft.com/office/drawing/2014/main" id="{53AB47F4-A722-17DA-A670-E29EAB0D9CE9}"/>
              </a:ext>
            </a:extLst>
          </p:cNvPr>
          <p:cNvSpPr txBox="1"/>
          <p:nvPr/>
        </p:nvSpPr>
        <p:spPr>
          <a:xfrm>
            <a:off x="6598104" y="5688749"/>
            <a:ext cx="4648200" cy="646331"/>
          </a:xfrm>
          <a:prstGeom prst="rect">
            <a:avLst/>
          </a:prstGeom>
          <a:noFill/>
        </p:spPr>
        <p:txBody>
          <a:bodyPr wrap="square" rtlCol="0">
            <a:spAutoFit/>
          </a:bodyPr>
          <a:lstStyle/>
          <a:p>
            <a:r>
              <a:rPr lang="tr-TR" dirty="0"/>
              <a:t>*They </a:t>
            </a:r>
            <a:r>
              <a:rPr lang="tr-TR" dirty="0" err="1"/>
              <a:t>bring</a:t>
            </a:r>
            <a:r>
              <a:rPr lang="tr-TR" dirty="0"/>
              <a:t> </a:t>
            </a:r>
            <a:r>
              <a:rPr lang="tr-TR" dirty="0" err="1"/>
              <a:t>knowledge</a:t>
            </a:r>
            <a:r>
              <a:rPr lang="tr-TR" dirty="0"/>
              <a:t> </a:t>
            </a:r>
            <a:r>
              <a:rPr lang="tr-TR" dirty="0" err="1"/>
              <a:t>to</a:t>
            </a:r>
            <a:r>
              <a:rPr lang="tr-TR" dirty="0"/>
              <a:t> </a:t>
            </a:r>
            <a:r>
              <a:rPr lang="tr-TR" dirty="0" err="1"/>
              <a:t>human</a:t>
            </a:r>
            <a:r>
              <a:rPr lang="tr-TR" dirty="0"/>
              <a:t> </a:t>
            </a:r>
            <a:r>
              <a:rPr lang="tr-TR" dirty="0" err="1"/>
              <a:t>beings</a:t>
            </a:r>
            <a:r>
              <a:rPr lang="tr-TR" dirty="0"/>
              <a:t> </a:t>
            </a:r>
            <a:r>
              <a:rPr lang="tr-TR" dirty="0" err="1"/>
              <a:t>from</a:t>
            </a:r>
            <a:r>
              <a:rPr lang="tr-TR" dirty="0"/>
              <a:t> </a:t>
            </a:r>
            <a:r>
              <a:rPr lang="tr-TR" dirty="0" err="1"/>
              <a:t>the</a:t>
            </a:r>
            <a:r>
              <a:rPr lang="tr-TR" dirty="0"/>
              <a:t> </a:t>
            </a:r>
            <a:r>
              <a:rPr lang="tr-TR" dirty="0" err="1"/>
              <a:t>divine</a:t>
            </a:r>
            <a:r>
              <a:rPr lang="tr-TR" dirty="0"/>
              <a:t> </a:t>
            </a:r>
            <a:r>
              <a:rPr lang="tr-TR" dirty="0" err="1"/>
              <a:t>source</a:t>
            </a:r>
            <a:endParaRPr lang="tr-TR" dirty="0"/>
          </a:p>
        </p:txBody>
      </p:sp>
    </p:spTree>
    <p:extLst>
      <p:ext uri="{BB962C8B-B14F-4D97-AF65-F5344CB8AC3E}">
        <p14:creationId xmlns:p14="http://schemas.microsoft.com/office/powerpoint/2010/main" val="2731525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FD408C-0359-64F7-1CF5-03C390B68234}"/>
              </a:ext>
            </a:extLst>
          </p:cNvPr>
          <p:cNvSpPr>
            <a:spLocks noGrp="1"/>
          </p:cNvSpPr>
          <p:nvPr>
            <p:ph type="title"/>
          </p:nvPr>
        </p:nvSpPr>
        <p:spPr>
          <a:xfrm>
            <a:off x="762431" y="1131125"/>
            <a:ext cx="10380573" cy="1432273"/>
          </a:xfrm>
        </p:spPr>
        <p:txBody>
          <a:bodyPr>
            <a:normAutofit fontScale="90000"/>
          </a:bodyPr>
          <a:lstStyle/>
          <a:p>
            <a:r>
              <a:rPr lang="tr-TR" sz="2200" b="1" dirty="0" err="1"/>
              <a:t>Structure</a:t>
            </a:r>
            <a:r>
              <a:rPr lang="tr-TR" sz="2200" dirty="0"/>
              <a:t>: </a:t>
            </a:r>
            <a:r>
              <a:rPr lang="tr-TR" sz="2200" dirty="0" err="1"/>
              <a:t>The</a:t>
            </a:r>
            <a:r>
              <a:rPr lang="tr-TR" sz="2200" dirty="0"/>
              <a:t> </a:t>
            </a:r>
            <a:r>
              <a:rPr lang="tr-TR" sz="2200" dirty="0" err="1"/>
              <a:t>important</a:t>
            </a:r>
            <a:r>
              <a:rPr lang="tr-TR" sz="2200" dirty="0"/>
              <a:t> </a:t>
            </a:r>
            <a:r>
              <a:rPr lang="tr-TR" sz="2200" dirty="0" err="1"/>
              <a:t>structure</a:t>
            </a:r>
            <a:r>
              <a:rPr lang="tr-TR" sz="2200" dirty="0"/>
              <a:t> is </a:t>
            </a:r>
            <a:r>
              <a:rPr lang="tr-TR" sz="2200" dirty="0" err="1"/>
              <a:t>about</a:t>
            </a:r>
            <a:r>
              <a:rPr lang="tr-TR" sz="2200" dirty="0"/>
              <a:t> a </a:t>
            </a:r>
            <a:r>
              <a:rPr lang="tr-TR" sz="2200" b="1" dirty="0" err="1"/>
              <a:t>perplexed</a:t>
            </a:r>
            <a:r>
              <a:rPr lang="tr-TR" sz="2200" b="1" dirty="0"/>
              <a:t> </a:t>
            </a:r>
            <a:r>
              <a:rPr lang="tr-TR" sz="2200" b="1" dirty="0" err="1"/>
              <a:t>narrator</a:t>
            </a:r>
            <a:r>
              <a:rPr lang="tr-TR" sz="2200" b="1" dirty="0"/>
              <a:t> </a:t>
            </a:r>
            <a:r>
              <a:rPr lang="tr-TR" sz="2200" dirty="0" err="1"/>
              <a:t>who</a:t>
            </a:r>
            <a:r>
              <a:rPr lang="tr-TR" sz="2200" dirty="0"/>
              <a:t> is </a:t>
            </a:r>
            <a:r>
              <a:rPr lang="tr-TR" sz="2200" dirty="0" err="1"/>
              <a:t>sleeping</a:t>
            </a:r>
            <a:r>
              <a:rPr lang="tr-TR" sz="2200" dirty="0"/>
              <a:t> </a:t>
            </a:r>
            <a:r>
              <a:rPr lang="tr-TR" sz="2200" dirty="0" err="1"/>
              <a:t>and</a:t>
            </a:r>
            <a:r>
              <a:rPr lang="tr-TR" sz="2200" dirty="0"/>
              <a:t> </a:t>
            </a:r>
            <a:r>
              <a:rPr lang="tr-TR" sz="2200" dirty="0" err="1"/>
              <a:t>dreaming</a:t>
            </a:r>
            <a:r>
              <a:rPr lang="tr-TR" sz="2200" dirty="0"/>
              <a:t>, </a:t>
            </a:r>
            <a:r>
              <a:rPr lang="tr-TR" sz="2200" dirty="0" err="1"/>
              <a:t>then</a:t>
            </a:r>
            <a:r>
              <a:rPr lang="tr-TR" sz="2200" dirty="0"/>
              <a:t> his </a:t>
            </a:r>
            <a:r>
              <a:rPr lang="tr-TR" sz="2200" dirty="0" err="1"/>
              <a:t>dream</a:t>
            </a:r>
            <a:r>
              <a:rPr lang="tr-TR" sz="2200" dirty="0"/>
              <a:t> </a:t>
            </a:r>
            <a:r>
              <a:rPr lang="tr-TR" sz="2200" dirty="0" err="1"/>
              <a:t>will</a:t>
            </a:r>
            <a:r>
              <a:rPr lang="tr-TR" sz="2200" dirty="0"/>
              <a:t> be </a:t>
            </a:r>
            <a:r>
              <a:rPr lang="tr-TR" sz="2200" dirty="0" err="1"/>
              <a:t>the</a:t>
            </a:r>
            <a:r>
              <a:rPr lang="tr-TR" sz="2200" dirty="0"/>
              <a:t> main </a:t>
            </a:r>
            <a:r>
              <a:rPr lang="tr-TR" sz="2200" dirty="0" err="1"/>
              <a:t>story</a:t>
            </a:r>
            <a:r>
              <a:rPr lang="tr-TR" sz="2200" dirty="0"/>
              <a:t>. </a:t>
            </a:r>
            <a:r>
              <a:rPr lang="tr-TR" sz="2200" dirty="0" err="1"/>
              <a:t>The</a:t>
            </a:r>
            <a:r>
              <a:rPr lang="tr-TR" sz="2200" dirty="0"/>
              <a:t> </a:t>
            </a:r>
            <a:r>
              <a:rPr lang="tr-TR" sz="2200" dirty="0" err="1"/>
              <a:t>dream</a:t>
            </a:r>
            <a:r>
              <a:rPr lang="tr-TR" sz="2200" dirty="0"/>
              <a:t> </a:t>
            </a:r>
            <a:r>
              <a:rPr lang="tr-TR" sz="2200" dirty="0" err="1"/>
              <a:t>often</a:t>
            </a:r>
            <a:r>
              <a:rPr lang="tr-TR" sz="2200" dirty="0"/>
              <a:t> </a:t>
            </a:r>
            <a:r>
              <a:rPr lang="tr-TR" sz="2200" dirty="0" err="1"/>
              <a:t>takes</a:t>
            </a:r>
            <a:r>
              <a:rPr lang="tr-TR" sz="2200" dirty="0"/>
              <a:t> </a:t>
            </a:r>
            <a:r>
              <a:rPr lang="tr-TR" sz="2200" dirty="0" err="1"/>
              <a:t>the</a:t>
            </a:r>
            <a:r>
              <a:rPr lang="tr-TR" sz="2200" dirty="0"/>
              <a:t> </a:t>
            </a:r>
            <a:r>
              <a:rPr lang="tr-TR" sz="2200" dirty="0" err="1"/>
              <a:t>structure</a:t>
            </a:r>
            <a:r>
              <a:rPr lang="tr-TR" sz="2200" dirty="0"/>
              <a:t> of </a:t>
            </a:r>
            <a:r>
              <a:rPr lang="tr-TR" sz="2200" dirty="0" err="1"/>
              <a:t>allegory</a:t>
            </a:r>
            <a:r>
              <a:rPr lang="tr-TR" sz="2200" dirty="0"/>
              <a:t> </a:t>
            </a:r>
            <a:r>
              <a:rPr lang="tr-TR" sz="2200" dirty="0" err="1"/>
              <a:t>and</a:t>
            </a:r>
            <a:r>
              <a:rPr lang="tr-TR" sz="2200" dirty="0"/>
              <a:t> </a:t>
            </a:r>
            <a:r>
              <a:rPr lang="tr-TR" sz="2200" dirty="0" err="1"/>
              <a:t>involves</a:t>
            </a:r>
            <a:r>
              <a:rPr lang="tr-TR" sz="2200" dirty="0"/>
              <a:t> a </a:t>
            </a:r>
            <a:r>
              <a:rPr lang="tr-TR" sz="2200" dirty="0" err="1"/>
              <a:t>type</a:t>
            </a:r>
            <a:r>
              <a:rPr lang="tr-TR" sz="2200" dirty="0"/>
              <a:t> of </a:t>
            </a:r>
            <a:r>
              <a:rPr lang="tr-TR" sz="2200" dirty="0" err="1"/>
              <a:t>understanding</a:t>
            </a:r>
            <a:r>
              <a:rPr lang="tr-TR" sz="2200" dirty="0"/>
              <a:t> </a:t>
            </a:r>
            <a:r>
              <a:rPr lang="tr-TR" sz="2200" dirty="0" err="1"/>
              <a:t>by</a:t>
            </a:r>
            <a:r>
              <a:rPr lang="tr-TR" sz="2200" dirty="0"/>
              <a:t> </a:t>
            </a:r>
            <a:r>
              <a:rPr lang="tr-TR" sz="2200" dirty="0" err="1"/>
              <a:t>the</a:t>
            </a:r>
            <a:r>
              <a:rPr lang="tr-TR" sz="2200" dirty="0"/>
              <a:t> </a:t>
            </a:r>
            <a:r>
              <a:rPr lang="tr-TR" sz="2200" dirty="0" err="1"/>
              <a:t>reader</a:t>
            </a:r>
            <a:r>
              <a:rPr lang="tr-TR" sz="2200" dirty="0"/>
              <a:t>. </a:t>
            </a:r>
            <a:r>
              <a:rPr lang="tr-TR" sz="2200" dirty="0" err="1"/>
              <a:t>The</a:t>
            </a:r>
            <a:r>
              <a:rPr lang="tr-TR" sz="2200" dirty="0"/>
              <a:t> </a:t>
            </a:r>
            <a:r>
              <a:rPr lang="tr-TR" sz="2200" dirty="0" err="1"/>
              <a:t>troubled</a:t>
            </a:r>
            <a:r>
              <a:rPr lang="tr-TR" sz="2200" dirty="0"/>
              <a:t> </a:t>
            </a:r>
            <a:r>
              <a:rPr lang="tr-TR" sz="2200" dirty="0" err="1"/>
              <a:t>narrator</a:t>
            </a:r>
            <a:r>
              <a:rPr lang="tr-TR" sz="2200" dirty="0"/>
              <a:t> is </a:t>
            </a:r>
            <a:r>
              <a:rPr lang="tr-TR" sz="2200" dirty="0" err="1"/>
              <a:t>stimulated</a:t>
            </a:r>
            <a:r>
              <a:rPr lang="tr-TR" sz="2200" dirty="0"/>
              <a:t> </a:t>
            </a:r>
            <a:r>
              <a:rPr lang="tr-TR" sz="2200" dirty="0" err="1"/>
              <a:t>by</a:t>
            </a:r>
            <a:r>
              <a:rPr lang="tr-TR" sz="2200" dirty="0"/>
              <a:t> his </a:t>
            </a:r>
            <a:r>
              <a:rPr lang="tr-TR" sz="2200" dirty="0" err="1"/>
              <a:t>dream</a:t>
            </a:r>
            <a:r>
              <a:rPr lang="tr-TR" sz="2200" dirty="0"/>
              <a:t> </a:t>
            </a:r>
            <a:r>
              <a:rPr lang="tr-TR" sz="2200" dirty="0" err="1"/>
              <a:t>experience</a:t>
            </a:r>
            <a:r>
              <a:rPr lang="tr-TR" sz="2200" dirty="0"/>
              <a:t> </a:t>
            </a:r>
            <a:r>
              <a:rPr lang="tr-TR" sz="2200" dirty="0" err="1"/>
              <a:t>and</a:t>
            </a:r>
            <a:r>
              <a:rPr lang="tr-TR" sz="2200" dirty="0"/>
              <a:t> </a:t>
            </a:r>
            <a:r>
              <a:rPr lang="tr-TR" sz="2200" dirty="0" err="1"/>
              <a:t>decides</a:t>
            </a:r>
            <a:r>
              <a:rPr lang="tr-TR" sz="2200" dirty="0"/>
              <a:t> </a:t>
            </a:r>
            <a:r>
              <a:rPr lang="tr-TR" sz="2200" dirty="0" err="1"/>
              <a:t>to</a:t>
            </a:r>
            <a:r>
              <a:rPr lang="tr-TR" sz="2200" dirty="0"/>
              <a:t> </a:t>
            </a:r>
            <a:r>
              <a:rPr lang="tr-TR" sz="2200" dirty="0" err="1"/>
              <a:t>write</a:t>
            </a:r>
            <a:r>
              <a:rPr lang="tr-TR" sz="2200" dirty="0"/>
              <a:t> his </a:t>
            </a:r>
            <a:r>
              <a:rPr lang="tr-TR" sz="2200" dirty="0" err="1"/>
              <a:t>dream</a:t>
            </a:r>
            <a:r>
              <a:rPr lang="tr-TR" sz="2200" dirty="0"/>
              <a:t> in a </a:t>
            </a:r>
            <a:r>
              <a:rPr lang="tr-TR" sz="2200" dirty="0" err="1"/>
              <a:t>story</a:t>
            </a:r>
            <a:r>
              <a:rPr lang="tr-TR" sz="2200" dirty="0"/>
              <a:t> (</a:t>
            </a:r>
            <a:r>
              <a:rPr lang="tr-TR" sz="2200" dirty="0" err="1"/>
              <a:t>Ruud</a:t>
            </a:r>
            <a:r>
              <a:rPr lang="tr-TR" sz="2200" dirty="0"/>
              <a:t>, 2006, p. 191).</a:t>
            </a:r>
            <a:br>
              <a:rPr lang="tr-TR" dirty="0"/>
            </a:br>
            <a:endParaRPr lang="tr-TR" dirty="0"/>
          </a:p>
        </p:txBody>
      </p:sp>
      <p:sp>
        <p:nvSpPr>
          <p:cNvPr id="3" name="İçerik Yer Tutucusu 2">
            <a:extLst>
              <a:ext uri="{FF2B5EF4-FFF2-40B4-BE49-F238E27FC236}">
                <a16:creationId xmlns:a16="http://schemas.microsoft.com/office/drawing/2014/main" id="{4E0007D0-8662-A8F6-0C11-84D42709CD72}"/>
              </a:ext>
            </a:extLst>
          </p:cNvPr>
          <p:cNvSpPr>
            <a:spLocks noGrp="1"/>
          </p:cNvSpPr>
          <p:nvPr>
            <p:ph idx="1"/>
          </p:nvPr>
        </p:nvSpPr>
        <p:spPr/>
        <p:txBody>
          <a:bodyPr>
            <a:normAutofit fontScale="92500" lnSpcReduction="20000"/>
          </a:bodyPr>
          <a:lstStyle/>
          <a:p>
            <a:r>
              <a:rPr lang="tr-TR" u="sng" dirty="0"/>
              <a:t>1-Prologue,</a:t>
            </a:r>
          </a:p>
          <a:p>
            <a:r>
              <a:rPr lang="tr-TR" dirty="0" err="1"/>
              <a:t>Introduction</a:t>
            </a:r>
            <a:r>
              <a:rPr lang="tr-TR" dirty="0"/>
              <a:t> of </a:t>
            </a:r>
            <a:r>
              <a:rPr lang="tr-TR" dirty="0" err="1"/>
              <a:t>the</a:t>
            </a:r>
            <a:r>
              <a:rPr lang="tr-TR" dirty="0"/>
              <a:t> </a:t>
            </a:r>
            <a:r>
              <a:rPr lang="tr-TR" dirty="0" err="1"/>
              <a:t>dreamer</a:t>
            </a:r>
            <a:r>
              <a:rPr lang="tr-TR" dirty="0"/>
              <a:t>  </a:t>
            </a:r>
            <a:r>
              <a:rPr lang="tr-TR" dirty="0" err="1"/>
              <a:t>and</a:t>
            </a:r>
            <a:r>
              <a:rPr lang="tr-TR" dirty="0"/>
              <a:t> </a:t>
            </a:r>
            <a:r>
              <a:rPr lang="tr-TR" dirty="0" err="1"/>
              <a:t>expression</a:t>
            </a:r>
            <a:r>
              <a:rPr lang="tr-TR" dirty="0"/>
              <a:t> of his </a:t>
            </a:r>
            <a:r>
              <a:rPr lang="tr-TR" dirty="0" err="1"/>
              <a:t>agony</a:t>
            </a:r>
            <a:r>
              <a:rPr lang="tr-TR" dirty="0"/>
              <a:t>, </a:t>
            </a:r>
            <a:r>
              <a:rPr lang="tr-TR" dirty="0" err="1"/>
              <a:t>grief</a:t>
            </a:r>
            <a:r>
              <a:rPr lang="tr-TR" dirty="0"/>
              <a:t>, </a:t>
            </a:r>
            <a:r>
              <a:rPr lang="tr-TR" dirty="0" err="1"/>
              <a:t>stress</a:t>
            </a:r>
            <a:r>
              <a:rPr lang="tr-TR" dirty="0"/>
              <a:t>,</a:t>
            </a:r>
          </a:p>
          <a:p>
            <a:r>
              <a:rPr lang="tr-TR" u="sng" dirty="0"/>
              <a:t>2- </a:t>
            </a:r>
            <a:r>
              <a:rPr lang="tr-TR" u="sng" dirty="0" err="1"/>
              <a:t>Dream</a:t>
            </a:r>
            <a:r>
              <a:rPr lang="tr-TR" u="sng" dirty="0"/>
              <a:t> </a:t>
            </a:r>
            <a:r>
              <a:rPr lang="tr-TR" u="sng" dirty="0" err="1"/>
              <a:t>report</a:t>
            </a:r>
            <a:endParaRPr lang="tr-TR" u="sng" dirty="0"/>
          </a:p>
          <a:p>
            <a:r>
              <a:rPr lang="tr-TR" dirty="0" err="1"/>
              <a:t>Heavenly</a:t>
            </a:r>
            <a:r>
              <a:rPr lang="tr-TR" dirty="0"/>
              <a:t> </a:t>
            </a:r>
            <a:r>
              <a:rPr lang="tr-TR" dirty="0" err="1"/>
              <a:t>space</a:t>
            </a:r>
            <a:r>
              <a:rPr lang="tr-TR" dirty="0"/>
              <a:t>, </a:t>
            </a:r>
            <a:r>
              <a:rPr lang="tr-TR" dirty="0" err="1"/>
              <a:t>allergorical</a:t>
            </a:r>
            <a:r>
              <a:rPr lang="tr-TR" dirty="0"/>
              <a:t> </a:t>
            </a:r>
            <a:r>
              <a:rPr lang="tr-TR" dirty="0" err="1"/>
              <a:t>setting</a:t>
            </a:r>
            <a:r>
              <a:rPr lang="tr-TR" dirty="0"/>
              <a:t>, </a:t>
            </a:r>
            <a:r>
              <a:rPr lang="tr-TR" dirty="0" err="1"/>
              <a:t>no</a:t>
            </a:r>
            <a:r>
              <a:rPr lang="tr-TR" dirty="0"/>
              <a:t> </a:t>
            </a:r>
            <a:r>
              <a:rPr lang="tr-TR" dirty="0" err="1"/>
              <a:t>clear-cut</a:t>
            </a:r>
            <a:r>
              <a:rPr lang="tr-TR" dirty="0"/>
              <a:t> </a:t>
            </a:r>
            <a:r>
              <a:rPr lang="tr-TR" dirty="0" err="1"/>
              <a:t>rules</a:t>
            </a:r>
            <a:r>
              <a:rPr lang="tr-TR" dirty="0"/>
              <a:t>. </a:t>
            </a:r>
          </a:p>
          <a:p>
            <a:r>
              <a:rPr lang="tr-TR" dirty="0" err="1"/>
              <a:t>Transforms</a:t>
            </a:r>
            <a:r>
              <a:rPr lang="tr-TR" dirty="0"/>
              <a:t> </a:t>
            </a:r>
            <a:r>
              <a:rPr lang="tr-TR" dirty="0" err="1"/>
              <a:t>the</a:t>
            </a:r>
            <a:r>
              <a:rPr lang="tr-TR" dirty="0"/>
              <a:t> </a:t>
            </a:r>
            <a:r>
              <a:rPr lang="tr-TR" dirty="0" err="1"/>
              <a:t>agony</a:t>
            </a:r>
            <a:r>
              <a:rPr lang="tr-TR" dirty="0"/>
              <a:t> </a:t>
            </a:r>
            <a:r>
              <a:rPr lang="tr-TR" dirty="0" err="1"/>
              <a:t>into</a:t>
            </a:r>
            <a:r>
              <a:rPr lang="tr-TR" dirty="0"/>
              <a:t> </a:t>
            </a:r>
            <a:r>
              <a:rPr lang="tr-TR" dirty="0" err="1"/>
              <a:t>happiness</a:t>
            </a:r>
            <a:r>
              <a:rPr lang="tr-TR" dirty="0"/>
              <a:t> </a:t>
            </a:r>
            <a:r>
              <a:rPr lang="tr-TR" dirty="0" err="1"/>
              <a:t>and</a:t>
            </a:r>
            <a:r>
              <a:rPr lang="tr-TR" dirty="0"/>
              <a:t> a </a:t>
            </a:r>
            <a:r>
              <a:rPr lang="tr-TR" dirty="0" err="1"/>
              <a:t>way</a:t>
            </a:r>
            <a:r>
              <a:rPr lang="tr-TR" dirty="0"/>
              <a:t> of </a:t>
            </a:r>
            <a:r>
              <a:rPr lang="tr-TR" dirty="0" err="1"/>
              <a:t>spiritual</a:t>
            </a:r>
            <a:r>
              <a:rPr lang="tr-TR" dirty="0"/>
              <a:t> </a:t>
            </a:r>
            <a:r>
              <a:rPr lang="tr-TR" dirty="0" err="1"/>
              <a:t>transformation</a:t>
            </a:r>
            <a:r>
              <a:rPr lang="tr-TR" dirty="0"/>
              <a:t>, </a:t>
            </a:r>
            <a:r>
              <a:rPr lang="tr-TR" dirty="0" err="1"/>
              <a:t>delivery</a:t>
            </a:r>
            <a:r>
              <a:rPr lang="tr-TR" dirty="0"/>
              <a:t> of </a:t>
            </a:r>
            <a:r>
              <a:rPr lang="tr-TR" dirty="0" err="1"/>
              <a:t>the</a:t>
            </a:r>
            <a:r>
              <a:rPr lang="tr-TR" dirty="0"/>
              <a:t> </a:t>
            </a:r>
            <a:r>
              <a:rPr lang="tr-TR" dirty="0" err="1"/>
              <a:t>message</a:t>
            </a:r>
            <a:endParaRPr lang="tr-TR" dirty="0"/>
          </a:p>
          <a:p>
            <a:r>
              <a:rPr lang="tr-TR" u="sng" dirty="0"/>
              <a:t>3- </a:t>
            </a:r>
            <a:r>
              <a:rPr lang="tr-TR" u="sng" dirty="0" err="1"/>
              <a:t>Epilogue</a:t>
            </a:r>
            <a:endParaRPr lang="tr-TR" u="sng" dirty="0"/>
          </a:p>
          <a:p>
            <a:r>
              <a:rPr lang="tr-TR" dirty="0" err="1"/>
              <a:t>Perception</a:t>
            </a:r>
            <a:r>
              <a:rPr lang="tr-TR" dirty="0"/>
              <a:t> of </a:t>
            </a:r>
            <a:r>
              <a:rPr lang="tr-TR" dirty="0" err="1"/>
              <a:t>the</a:t>
            </a:r>
            <a:r>
              <a:rPr lang="tr-TR" dirty="0"/>
              <a:t> </a:t>
            </a:r>
            <a:r>
              <a:rPr lang="tr-TR" dirty="0" err="1"/>
              <a:t>message</a:t>
            </a:r>
            <a:r>
              <a:rPr lang="tr-TR" dirty="0"/>
              <a:t>/ </a:t>
            </a:r>
            <a:r>
              <a:rPr lang="tr-TR" dirty="0" err="1"/>
              <a:t>religious</a:t>
            </a:r>
            <a:r>
              <a:rPr lang="tr-TR" dirty="0"/>
              <a:t>, </a:t>
            </a:r>
            <a:r>
              <a:rPr lang="tr-TR" dirty="0" err="1"/>
              <a:t>brief</a:t>
            </a:r>
            <a:r>
              <a:rPr lang="tr-TR" dirty="0"/>
              <a:t>, </a:t>
            </a:r>
            <a:r>
              <a:rPr lang="tr-TR" dirty="0" err="1"/>
              <a:t>enlightening</a:t>
            </a:r>
            <a:r>
              <a:rPr lang="tr-TR" dirty="0"/>
              <a:t>,</a:t>
            </a:r>
          </a:p>
        </p:txBody>
      </p:sp>
    </p:spTree>
    <p:extLst>
      <p:ext uri="{BB962C8B-B14F-4D97-AF65-F5344CB8AC3E}">
        <p14:creationId xmlns:p14="http://schemas.microsoft.com/office/powerpoint/2010/main" val="2814630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2BA6D11-64D2-F97F-D5B9-5437525AD3E5}"/>
              </a:ext>
            </a:extLst>
          </p:cNvPr>
          <p:cNvSpPr>
            <a:spLocks noGrp="1"/>
          </p:cNvSpPr>
          <p:nvPr>
            <p:ph idx="1"/>
          </p:nvPr>
        </p:nvSpPr>
        <p:spPr>
          <a:xfrm>
            <a:off x="761799" y="885826"/>
            <a:ext cx="10482464" cy="5126090"/>
          </a:xfrm>
        </p:spPr>
        <p:txBody>
          <a:bodyPr>
            <a:normAutofit fontScale="85000" lnSpcReduction="20000"/>
          </a:bodyPr>
          <a:lstStyle/>
          <a:p>
            <a:r>
              <a:rPr lang="tr-TR" dirty="0" err="1"/>
              <a:t>All</a:t>
            </a:r>
            <a:r>
              <a:rPr lang="tr-TR" dirty="0"/>
              <a:t> </a:t>
            </a:r>
            <a:r>
              <a:rPr lang="tr-TR" dirty="0" err="1"/>
              <a:t>dream</a:t>
            </a:r>
            <a:r>
              <a:rPr lang="tr-TR" dirty="0"/>
              <a:t> </a:t>
            </a:r>
            <a:r>
              <a:rPr lang="tr-TR" dirty="0" err="1"/>
              <a:t>visions</a:t>
            </a:r>
            <a:r>
              <a:rPr lang="tr-TR" dirty="0"/>
              <a:t> </a:t>
            </a:r>
            <a:r>
              <a:rPr lang="tr-TR" dirty="0" err="1"/>
              <a:t>are</a:t>
            </a:r>
            <a:r>
              <a:rPr lang="tr-TR" dirty="0"/>
              <a:t> </a:t>
            </a:r>
            <a:r>
              <a:rPr lang="tr-TR" dirty="0" err="1"/>
              <a:t>usually</a:t>
            </a:r>
            <a:r>
              <a:rPr lang="tr-TR" dirty="0"/>
              <a:t> </a:t>
            </a:r>
            <a:r>
              <a:rPr lang="tr-TR" dirty="0" err="1"/>
              <a:t>written</a:t>
            </a:r>
            <a:r>
              <a:rPr lang="tr-TR" dirty="0"/>
              <a:t> </a:t>
            </a:r>
            <a:r>
              <a:rPr lang="tr-TR" dirty="0" err="1"/>
              <a:t>by</a:t>
            </a:r>
            <a:r>
              <a:rPr lang="tr-TR" dirty="0"/>
              <a:t> </a:t>
            </a:r>
            <a:r>
              <a:rPr lang="tr-TR" dirty="0" err="1"/>
              <a:t>using</a:t>
            </a:r>
            <a:r>
              <a:rPr lang="tr-TR" dirty="0"/>
              <a:t> </a:t>
            </a:r>
            <a:r>
              <a:rPr lang="tr-TR" dirty="0" err="1"/>
              <a:t>the</a:t>
            </a:r>
            <a:r>
              <a:rPr lang="tr-TR" dirty="0"/>
              <a:t> </a:t>
            </a:r>
            <a:r>
              <a:rPr lang="tr-TR" dirty="0" err="1"/>
              <a:t>first-person</a:t>
            </a:r>
            <a:r>
              <a:rPr lang="tr-TR" dirty="0"/>
              <a:t> </a:t>
            </a:r>
            <a:r>
              <a:rPr lang="tr-TR" dirty="0" err="1"/>
              <a:t>narrative</a:t>
            </a:r>
            <a:r>
              <a:rPr lang="tr-TR" dirty="0"/>
              <a:t> </a:t>
            </a:r>
            <a:r>
              <a:rPr lang="tr-TR" dirty="0" err="1"/>
              <a:t>viewpoint</a:t>
            </a:r>
            <a:r>
              <a:rPr lang="tr-TR" dirty="0"/>
              <a:t>. </a:t>
            </a:r>
            <a:r>
              <a:rPr lang="tr-TR" dirty="0" err="1"/>
              <a:t>The</a:t>
            </a:r>
            <a:r>
              <a:rPr lang="tr-TR" dirty="0"/>
              <a:t> </a:t>
            </a:r>
            <a:r>
              <a:rPr lang="tr-TR" dirty="0" err="1"/>
              <a:t>narrator</a:t>
            </a:r>
            <a:r>
              <a:rPr lang="tr-TR" dirty="0"/>
              <a:t> </a:t>
            </a:r>
            <a:r>
              <a:rPr lang="tr-TR" dirty="0" err="1"/>
              <a:t>turns</a:t>
            </a:r>
            <a:r>
              <a:rPr lang="tr-TR" dirty="0"/>
              <a:t> </a:t>
            </a:r>
            <a:r>
              <a:rPr lang="tr-TR" dirty="0" err="1"/>
              <a:t>out</a:t>
            </a:r>
            <a:r>
              <a:rPr lang="tr-TR" dirty="0"/>
              <a:t> </a:t>
            </a:r>
            <a:r>
              <a:rPr lang="tr-TR" dirty="0" err="1"/>
              <a:t>to</a:t>
            </a:r>
            <a:r>
              <a:rPr lang="tr-TR" dirty="0"/>
              <a:t> be </a:t>
            </a:r>
            <a:r>
              <a:rPr lang="tr-TR" dirty="0" err="1"/>
              <a:t>the</a:t>
            </a:r>
            <a:r>
              <a:rPr lang="tr-TR" dirty="0"/>
              <a:t> </a:t>
            </a:r>
            <a:r>
              <a:rPr lang="tr-TR" dirty="0" err="1"/>
              <a:t>dreamer</a:t>
            </a:r>
            <a:r>
              <a:rPr lang="tr-TR" dirty="0"/>
              <a:t> </a:t>
            </a:r>
            <a:r>
              <a:rPr lang="tr-TR" dirty="0" err="1"/>
              <a:t>and</a:t>
            </a:r>
            <a:r>
              <a:rPr lang="tr-TR" dirty="0"/>
              <a:t> </a:t>
            </a:r>
            <a:r>
              <a:rPr lang="tr-TR" dirty="0" err="1"/>
              <a:t>tells</a:t>
            </a:r>
            <a:r>
              <a:rPr lang="tr-TR" dirty="0"/>
              <a:t> </a:t>
            </a:r>
            <a:r>
              <a:rPr lang="tr-TR" dirty="0" err="1"/>
              <a:t>the</a:t>
            </a:r>
            <a:r>
              <a:rPr lang="tr-TR" dirty="0"/>
              <a:t> </a:t>
            </a:r>
            <a:r>
              <a:rPr lang="tr-TR" dirty="0" err="1"/>
              <a:t>narrative</a:t>
            </a:r>
            <a:r>
              <a:rPr lang="tr-TR" dirty="0"/>
              <a:t> as his </a:t>
            </a:r>
            <a:r>
              <a:rPr lang="tr-TR" dirty="0" err="1"/>
              <a:t>personal</a:t>
            </a:r>
            <a:r>
              <a:rPr lang="tr-TR" dirty="0"/>
              <a:t> </a:t>
            </a:r>
            <a:r>
              <a:rPr lang="tr-TR" dirty="0" err="1"/>
              <a:t>skill</a:t>
            </a:r>
            <a:r>
              <a:rPr lang="tr-TR" dirty="0"/>
              <a:t>.</a:t>
            </a:r>
          </a:p>
          <a:p>
            <a:r>
              <a:rPr lang="tr-TR" dirty="0" err="1"/>
              <a:t>The</a:t>
            </a:r>
            <a:r>
              <a:rPr lang="tr-TR" dirty="0"/>
              <a:t> </a:t>
            </a:r>
            <a:r>
              <a:rPr lang="tr-TR" dirty="0" err="1"/>
              <a:t>dream</a:t>
            </a:r>
            <a:r>
              <a:rPr lang="tr-TR" dirty="0"/>
              <a:t> </a:t>
            </a:r>
            <a:r>
              <a:rPr lang="tr-TR" dirty="0" err="1"/>
              <a:t>illustrates</a:t>
            </a:r>
            <a:r>
              <a:rPr lang="tr-TR" dirty="0"/>
              <a:t> a "</a:t>
            </a:r>
            <a:r>
              <a:rPr lang="tr-TR" dirty="0" err="1"/>
              <a:t>luminal</a:t>
            </a:r>
            <a:r>
              <a:rPr lang="tr-TR" dirty="0"/>
              <a:t> </a:t>
            </a:r>
            <a:r>
              <a:rPr lang="tr-TR" dirty="0" err="1"/>
              <a:t>experience</a:t>
            </a:r>
            <a:r>
              <a:rPr lang="tr-TR" dirty="0"/>
              <a:t>", </a:t>
            </a:r>
            <a:r>
              <a:rPr lang="tr-TR" dirty="0" err="1"/>
              <a:t>which</a:t>
            </a:r>
            <a:r>
              <a:rPr lang="tr-TR" dirty="0"/>
              <a:t> </a:t>
            </a:r>
            <a:r>
              <a:rPr lang="tr-TR" dirty="0" err="1"/>
              <a:t>tells</a:t>
            </a:r>
            <a:r>
              <a:rPr lang="tr-TR" dirty="0"/>
              <a:t> a </a:t>
            </a:r>
            <a:r>
              <a:rPr lang="tr-TR" dirty="0" err="1"/>
              <a:t>border</a:t>
            </a:r>
            <a:r>
              <a:rPr lang="tr-TR" dirty="0"/>
              <a:t> in </a:t>
            </a:r>
            <a:r>
              <a:rPr lang="tr-TR" dirty="0" err="1"/>
              <a:t>the</a:t>
            </a:r>
            <a:r>
              <a:rPr lang="tr-TR" dirty="0"/>
              <a:t> </a:t>
            </a:r>
            <a:r>
              <a:rPr lang="tr-TR" dirty="0" err="1"/>
              <a:t>subconscious</a:t>
            </a:r>
            <a:r>
              <a:rPr lang="tr-TR" dirty="0"/>
              <a:t> </a:t>
            </a:r>
            <a:r>
              <a:rPr lang="tr-TR" dirty="0" err="1"/>
              <a:t>or</a:t>
            </a:r>
            <a:r>
              <a:rPr lang="tr-TR" dirty="0"/>
              <a:t> </a:t>
            </a:r>
            <a:r>
              <a:rPr lang="tr-TR" dirty="0" err="1"/>
              <a:t>spiritual</a:t>
            </a:r>
            <a:r>
              <a:rPr lang="tr-TR" dirty="0"/>
              <a:t> domain </a:t>
            </a:r>
            <a:r>
              <a:rPr lang="tr-TR" dirty="0" err="1"/>
              <a:t>and</a:t>
            </a:r>
            <a:r>
              <a:rPr lang="tr-TR" dirty="0"/>
              <a:t> has </a:t>
            </a:r>
            <a:r>
              <a:rPr lang="tr-TR" dirty="0" err="1"/>
              <a:t>to</a:t>
            </a:r>
            <a:r>
              <a:rPr lang="tr-TR" dirty="0"/>
              <a:t> </a:t>
            </a:r>
            <a:r>
              <a:rPr lang="tr-TR" dirty="0" err="1"/>
              <a:t>go</a:t>
            </a:r>
            <a:r>
              <a:rPr lang="tr-TR" dirty="0"/>
              <a:t> </a:t>
            </a:r>
            <a:r>
              <a:rPr lang="tr-TR" dirty="0" err="1"/>
              <a:t>back</a:t>
            </a:r>
            <a:r>
              <a:rPr lang="tr-TR" dirty="0"/>
              <a:t> </a:t>
            </a:r>
            <a:r>
              <a:rPr lang="tr-TR" dirty="0" err="1"/>
              <a:t>to</a:t>
            </a:r>
            <a:r>
              <a:rPr lang="tr-TR" dirty="0"/>
              <a:t> </a:t>
            </a:r>
            <a:r>
              <a:rPr lang="tr-TR" dirty="0" err="1"/>
              <a:t>the</a:t>
            </a:r>
            <a:r>
              <a:rPr lang="tr-TR" dirty="0"/>
              <a:t> </a:t>
            </a:r>
            <a:r>
              <a:rPr lang="tr-TR" dirty="0" err="1"/>
              <a:t>past</a:t>
            </a:r>
            <a:r>
              <a:rPr lang="tr-TR" dirty="0"/>
              <a:t>. </a:t>
            </a:r>
          </a:p>
          <a:p>
            <a:r>
              <a:rPr lang="tr-TR" dirty="0" err="1"/>
              <a:t>The</a:t>
            </a:r>
            <a:r>
              <a:rPr lang="tr-TR" dirty="0"/>
              <a:t> </a:t>
            </a:r>
            <a:r>
              <a:rPr lang="tr-TR" dirty="0" err="1"/>
              <a:t>dream</a:t>
            </a:r>
            <a:r>
              <a:rPr lang="tr-TR" dirty="0"/>
              <a:t> has a </a:t>
            </a:r>
            <a:r>
              <a:rPr lang="tr-TR" dirty="0" err="1"/>
              <a:t>significant</a:t>
            </a:r>
            <a:r>
              <a:rPr lang="tr-TR" dirty="0"/>
              <a:t> </a:t>
            </a:r>
            <a:r>
              <a:rPr lang="tr-TR" dirty="0" err="1"/>
              <a:t>session</a:t>
            </a:r>
            <a:r>
              <a:rPr lang="tr-TR" dirty="0"/>
              <a:t> </a:t>
            </a:r>
            <a:r>
              <a:rPr lang="tr-TR" dirty="0" err="1"/>
              <a:t>for</a:t>
            </a:r>
            <a:r>
              <a:rPr lang="tr-TR" dirty="0"/>
              <a:t> </a:t>
            </a:r>
            <a:r>
              <a:rPr lang="tr-TR" dirty="0" err="1"/>
              <a:t>the</a:t>
            </a:r>
            <a:r>
              <a:rPr lang="tr-TR" dirty="0"/>
              <a:t> </a:t>
            </a:r>
            <a:r>
              <a:rPr lang="tr-TR" dirty="0" err="1"/>
              <a:t>visionary</a:t>
            </a:r>
            <a:r>
              <a:rPr lang="tr-TR" dirty="0"/>
              <a:t> </a:t>
            </a:r>
            <a:r>
              <a:rPr lang="tr-TR" dirty="0" err="1"/>
              <a:t>and</a:t>
            </a:r>
            <a:r>
              <a:rPr lang="tr-TR" dirty="0"/>
              <a:t> </a:t>
            </a:r>
            <a:r>
              <a:rPr lang="tr-TR" dirty="0" err="1"/>
              <a:t>the</a:t>
            </a:r>
            <a:r>
              <a:rPr lang="tr-TR" dirty="0"/>
              <a:t> </a:t>
            </a:r>
            <a:r>
              <a:rPr lang="tr-TR" dirty="0" err="1"/>
              <a:t>visionary</a:t>
            </a:r>
            <a:r>
              <a:rPr lang="tr-TR" dirty="0"/>
              <a:t> is in a </a:t>
            </a:r>
            <a:r>
              <a:rPr lang="tr-TR" dirty="0" err="1"/>
              <a:t>position</a:t>
            </a:r>
            <a:r>
              <a:rPr lang="tr-TR" dirty="0"/>
              <a:t> of </a:t>
            </a:r>
            <a:r>
              <a:rPr lang="tr-TR" dirty="0" err="1"/>
              <a:t>depression</a:t>
            </a:r>
            <a:r>
              <a:rPr lang="tr-TR" dirty="0"/>
              <a:t> </a:t>
            </a:r>
            <a:r>
              <a:rPr lang="tr-TR" dirty="0" err="1"/>
              <a:t>or</a:t>
            </a:r>
            <a:r>
              <a:rPr lang="tr-TR" dirty="0"/>
              <a:t> </a:t>
            </a:r>
            <a:r>
              <a:rPr lang="tr-TR" dirty="0" err="1"/>
              <a:t>rational</a:t>
            </a:r>
            <a:r>
              <a:rPr lang="tr-TR" dirty="0"/>
              <a:t> </a:t>
            </a:r>
            <a:r>
              <a:rPr lang="tr-TR" dirty="0" err="1"/>
              <a:t>perplexity</a:t>
            </a:r>
            <a:r>
              <a:rPr lang="tr-TR" dirty="0"/>
              <a:t> </a:t>
            </a:r>
            <a:r>
              <a:rPr lang="tr-TR" dirty="0" err="1"/>
              <a:t>previously</a:t>
            </a:r>
            <a:r>
              <a:rPr lang="tr-TR" dirty="0"/>
              <a:t>, </a:t>
            </a:r>
            <a:r>
              <a:rPr lang="tr-TR" dirty="0" err="1"/>
              <a:t>then</a:t>
            </a:r>
            <a:r>
              <a:rPr lang="tr-TR" dirty="0"/>
              <a:t> he </a:t>
            </a:r>
            <a:r>
              <a:rPr lang="tr-TR" dirty="0" err="1"/>
              <a:t>falls</a:t>
            </a:r>
            <a:r>
              <a:rPr lang="tr-TR" dirty="0"/>
              <a:t> </a:t>
            </a:r>
            <a:r>
              <a:rPr lang="tr-TR" dirty="0" err="1"/>
              <a:t>asleep</a:t>
            </a:r>
            <a:r>
              <a:rPr lang="tr-TR" dirty="0"/>
              <a:t>; </a:t>
            </a:r>
            <a:r>
              <a:rPr lang="tr-TR" dirty="0" err="1"/>
              <a:t>this</a:t>
            </a:r>
            <a:r>
              <a:rPr lang="tr-TR" dirty="0"/>
              <a:t> </a:t>
            </a:r>
            <a:r>
              <a:rPr lang="tr-TR" dirty="0" err="1"/>
              <a:t>illuminates</a:t>
            </a:r>
            <a:r>
              <a:rPr lang="tr-TR" dirty="0"/>
              <a:t> </a:t>
            </a:r>
            <a:r>
              <a:rPr lang="tr-TR" dirty="0" err="1"/>
              <a:t>that</a:t>
            </a:r>
            <a:r>
              <a:rPr lang="tr-TR" dirty="0"/>
              <a:t> he is </a:t>
            </a:r>
            <a:r>
              <a:rPr lang="tr-TR" dirty="0" err="1"/>
              <a:t>worried</a:t>
            </a:r>
            <a:r>
              <a:rPr lang="tr-TR" dirty="0"/>
              <a:t> </a:t>
            </a:r>
            <a:r>
              <a:rPr lang="tr-TR" dirty="0" err="1"/>
              <a:t>and</a:t>
            </a:r>
            <a:r>
              <a:rPr lang="tr-TR" dirty="0"/>
              <a:t> has </a:t>
            </a:r>
            <a:r>
              <a:rPr lang="tr-TR" dirty="0" err="1"/>
              <a:t>unsettled</a:t>
            </a:r>
            <a:r>
              <a:rPr lang="tr-TR" dirty="0"/>
              <a:t> </a:t>
            </a:r>
            <a:r>
              <a:rPr lang="tr-TR" dirty="0" err="1"/>
              <a:t>complexity</a:t>
            </a:r>
            <a:r>
              <a:rPr lang="tr-TR" dirty="0"/>
              <a:t> </a:t>
            </a:r>
            <a:r>
              <a:rPr lang="tr-TR" dirty="0" err="1"/>
              <a:t>and</a:t>
            </a:r>
            <a:r>
              <a:rPr lang="tr-TR" dirty="0"/>
              <a:t> </a:t>
            </a:r>
            <a:r>
              <a:rPr lang="tr-TR" dirty="0" err="1"/>
              <a:t>the</a:t>
            </a:r>
            <a:r>
              <a:rPr lang="tr-TR" dirty="0"/>
              <a:t> </a:t>
            </a:r>
            <a:r>
              <a:rPr lang="tr-TR" dirty="0" err="1"/>
              <a:t>vision</a:t>
            </a:r>
            <a:r>
              <a:rPr lang="tr-TR" dirty="0"/>
              <a:t> </a:t>
            </a:r>
            <a:r>
              <a:rPr lang="tr-TR" dirty="0" err="1"/>
              <a:t>will</a:t>
            </a:r>
            <a:r>
              <a:rPr lang="tr-TR" dirty="0"/>
              <a:t> </a:t>
            </a:r>
            <a:r>
              <a:rPr lang="tr-TR" dirty="0" err="1"/>
              <a:t>help</a:t>
            </a:r>
            <a:r>
              <a:rPr lang="tr-TR" dirty="0"/>
              <a:t> </a:t>
            </a:r>
            <a:r>
              <a:rPr lang="tr-TR" dirty="0" err="1"/>
              <a:t>him</a:t>
            </a:r>
            <a:r>
              <a:rPr lang="tr-TR" dirty="0"/>
              <a:t> </a:t>
            </a:r>
            <a:r>
              <a:rPr lang="tr-TR" dirty="0" err="1"/>
              <a:t>determine</a:t>
            </a:r>
            <a:r>
              <a:rPr lang="tr-TR" dirty="0"/>
              <a:t> his dilemma. </a:t>
            </a:r>
            <a:r>
              <a:rPr lang="tr-TR" dirty="0" err="1"/>
              <a:t>Sometimes</a:t>
            </a:r>
            <a:r>
              <a:rPr lang="tr-TR" dirty="0"/>
              <a:t>, </a:t>
            </a:r>
            <a:r>
              <a:rPr lang="tr-TR" dirty="0" err="1"/>
              <a:t>the</a:t>
            </a:r>
            <a:r>
              <a:rPr lang="tr-TR" dirty="0"/>
              <a:t> </a:t>
            </a:r>
            <a:r>
              <a:rPr lang="tr-TR" dirty="0" err="1"/>
              <a:t>dreamer</a:t>
            </a:r>
            <a:r>
              <a:rPr lang="tr-TR" dirty="0"/>
              <a:t> is </a:t>
            </a:r>
            <a:r>
              <a:rPr lang="tr-TR" dirty="0" err="1"/>
              <a:t>convoyed</a:t>
            </a:r>
            <a:r>
              <a:rPr lang="tr-TR" dirty="0"/>
              <a:t> </a:t>
            </a:r>
            <a:r>
              <a:rPr lang="tr-TR" dirty="0" err="1"/>
              <a:t>by</a:t>
            </a:r>
            <a:r>
              <a:rPr lang="tr-TR" dirty="0"/>
              <a:t> a </a:t>
            </a:r>
            <a:r>
              <a:rPr lang="tr-TR" dirty="0" err="1"/>
              <a:t>guide</a:t>
            </a:r>
            <a:r>
              <a:rPr lang="tr-TR" dirty="0"/>
              <a:t>, </a:t>
            </a:r>
            <a:r>
              <a:rPr lang="tr-TR" dirty="0" err="1"/>
              <a:t>such</a:t>
            </a:r>
            <a:r>
              <a:rPr lang="tr-TR" dirty="0"/>
              <a:t> as </a:t>
            </a:r>
            <a:r>
              <a:rPr lang="tr-TR" dirty="0" err="1"/>
              <a:t>the</a:t>
            </a:r>
            <a:r>
              <a:rPr lang="tr-TR" dirty="0"/>
              <a:t> </a:t>
            </a:r>
            <a:r>
              <a:rPr lang="tr-TR" dirty="0" err="1"/>
              <a:t>Eagle</a:t>
            </a:r>
            <a:r>
              <a:rPr lang="tr-TR" dirty="0"/>
              <a:t>.</a:t>
            </a:r>
          </a:p>
          <a:p>
            <a:r>
              <a:rPr lang="tr-TR" dirty="0" err="1"/>
              <a:t>The</a:t>
            </a:r>
            <a:r>
              <a:rPr lang="tr-TR" dirty="0"/>
              <a:t> </a:t>
            </a:r>
            <a:r>
              <a:rPr lang="tr-TR" dirty="0" err="1"/>
              <a:t>scenery</a:t>
            </a:r>
            <a:r>
              <a:rPr lang="tr-TR" dirty="0"/>
              <a:t> is </a:t>
            </a:r>
            <a:r>
              <a:rPr lang="tr-TR" dirty="0" err="1"/>
              <a:t>common</a:t>
            </a:r>
            <a:r>
              <a:rPr lang="tr-TR" dirty="0"/>
              <a:t>; in </a:t>
            </a:r>
            <a:r>
              <a:rPr lang="tr-TR" dirty="0" err="1"/>
              <a:t>every</a:t>
            </a:r>
            <a:r>
              <a:rPr lang="tr-TR" dirty="0"/>
              <a:t> </a:t>
            </a:r>
            <a:r>
              <a:rPr lang="tr-TR" dirty="0" err="1"/>
              <a:t>poem</a:t>
            </a:r>
            <a:r>
              <a:rPr lang="tr-TR" dirty="0"/>
              <a:t>, </a:t>
            </a:r>
            <a:r>
              <a:rPr lang="tr-TR" dirty="0" err="1"/>
              <a:t>there</a:t>
            </a:r>
            <a:r>
              <a:rPr lang="tr-TR" dirty="0"/>
              <a:t> is a </a:t>
            </a:r>
            <a:r>
              <a:rPr lang="tr-TR" u="sng" dirty="0" err="1"/>
              <a:t>backyard</a:t>
            </a:r>
            <a:r>
              <a:rPr lang="tr-TR" dirty="0"/>
              <a:t> </a:t>
            </a:r>
            <a:r>
              <a:rPr lang="tr-TR" dirty="0" err="1"/>
              <a:t>and</a:t>
            </a:r>
            <a:r>
              <a:rPr lang="tr-TR" dirty="0"/>
              <a:t> </a:t>
            </a:r>
            <a:r>
              <a:rPr lang="tr-TR" dirty="0" err="1"/>
              <a:t>the</a:t>
            </a:r>
            <a:r>
              <a:rPr lang="tr-TR" dirty="0"/>
              <a:t> time is </a:t>
            </a:r>
            <a:r>
              <a:rPr lang="tr-TR" dirty="0" err="1"/>
              <a:t>ordinarily</a:t>
            </a:r>
            <a:r>
              <a:rPr lang="tr-TR" dirty="0"/>
              <a:t> </a:t>
            </a:r>
            <a:r>
              <a:rPr lang="tr-TR" dirty="0" err="1"/>
              <a:t>summer</a:t>
            </a:r>
            <a:r>
              <a:rPr lang="tr-TR" dirty="0"/>
              <a:t> </a:t>
            </a:r>
            <a:r>
              <a:rPr lang="tr-TR" dirty="0" err="1"/>
              <a:t>or</a:t>
            </a:r>
            <a:r>
              <a:rPr lang="tr-TR" dirty="0"/>
              <a:t> </a:t>
            </a:r>
            <a:r>
              <a:rPr lang="tr-TR" dirty="0" err="1"/>
              <a:t>spring</a:t>
            </a:r>
            <a:r>
              <a:rPr lang="tr-TR" dirty="0"/>
              <a:t>. </a:t>
            </a:r>
            <a:r>
              <a:rPr lang="tr-TR" dirty="0" err="1"/>
              <a:t>For</a:t>
            </a:r>
            <a:r>
              <a:rPr lang="tr-TR" dirty="0"/>
              <a:t> </a:t>
            </a:r>
            <a:r>
              <a:rPr lang="tr-TR" dirty="0" err="1"/>
              <a:t>instance</a:t>
            </a:r>
            <a:r>
              <a:rPr lang="tr-TR" dirty="0"/>
              <a:t>, </a:t>
            </a:r>
            <a:r>
              <a:rPr lang="tr-TR" dirty="0" err="1"/>
              <a:t>one</a:t>
            </a:r>
            <a:r>
              <a:rPr lang="tr-TR" dirty="0"/>
              <a:t> of </a:t>
            </a:r>
            <a:r>
              <a:rPr lang="tr-TR" dirty="0" err="1"/>
              <a:t>the</a:t>
            </a:r>
            <a:r>
              <a:rPr lang="tr-TR" dirty="0"/>
              <a:t> </a:t>
            </a:r>
            <a:r>
              <a:rPr lang="tr-TR" dirty="0" err="1"/>
              <a:t>dreams</a:t>
            </a:r>
            <a:r>
              <a:rPr lang="tr-TR" dirty="0"/>
              <a:t> of </a:t>
            </a:r>
            <a:r>
              <a:rPr lang="tr-TR" dirty="0" err="1"/>
              <a:t>Piers</a:t>
            </a:r>
            <a:r>
              <a:rPr lang="tr-TR" dirty="0"/>
              <a:t> </a:t>
            </a:r>
            <a:r>
              <a:rPr lang="tr-TR" dirty="0" err="1"/>
              <a:t>Plowman</a:t>
            </a:r>
            <a:r>
              <a:rPr lang="tr-TR" dirty="0"/>
              <a:t> </a:t>
            </a:r>
            <a:r>
              <a:rPr lang="tr-TR" dirty="0" err="1"/>
              <a:t>starts</a:t>
            </a:r>
            <a:r>
              <a:rPr lang="tr-TR" dirty="0"/>
              <a:t> </a:t>
            </a:r>
            <a:r>
              <a:rPr lang="tr-TR" dirty="0" err="1"/>
              <a:t>through</a:t>
            </a:r>
            <a:r>
              <a:rPr lang="tr-TR" dirty="0"/>
              <a:t> a </a:t>
            </a:r>
            <a:r>
              <a:rPr lang="tr-TR" dirty="0" err="1"/>
              <a:t>portrayal</a:t>
            </a:r>
            <a:r>
              <a:rPr lang="tr-TR" dirty="0"/>
              <a:t> of </a:t>
            </a:r>
            <a:r>
              <a:rPr lang="tr-TR" dirty="0" err="1"/>
              <a:t>the</a:t>
            </a:r>
            <a:r>
              <a:rPr lang="tr-TR" dirty="0"/>
              <a:t> </a:t>
            </a:r>
            <a:r>
              <a:rPr lang="tr-TR" dirty="0" err="1"/>
              <a:t>scenery</a:t>
            </a:r>
            <a:r>
              <a:rPr lang="tr-TR" dirty="0"/>
              <a:t> </a:t>
            </a:r>
            <a:r>
              <a:rPr lang="tr-TR" dirty="0" err="1"/>
              <a:t>just</a:t>
            </a:r>
            <a:r>
              <a:rPr lang="tr-TR" dirty="0"/>
              <a:t> </a:t>
            </a:r>
            <a:r>
              <a:rPr lang="tr-TR" dirty="0" err="1"/>
              <a:t>resembling</a:t>
            </a:r>
            <a:r>
              <a:rPr lang="tr-TR" dirty="0"/>
              <a:t> </a:t>
            </a:r>
            <a:r>
              <a:rPr lang="tr-TR" dirty="0" err="1"/>
              <a:t>the</a:t>
            </a:r>
            <a:r>
              <a:rPr lang="tr-TR" dirty="0"/>
              <a:t> "</a:t>
            </a:r>
            <a:r>
              <a:rPr lang="tr-TR" dirty="0" err="1"/>
              <a:t>soft</a:t>
            </a:r>
            <a:r>
              <a:rPr lang="tr-TR" dirty="0"/>
              <a:t> </a:t>
            </a:r>
            <a:r>
              <a:rPr lang="tr-TR" dirty="0" err="1"/>
              <a:t>summer</a:t>
            </a:r>
            <a:r>
              <a:rPr lang="tr-TR" dirty="0"/>
              <a:t> </a:t>
            </a:r>
            <a:r>
              <a:rPr lang="tr-TR" dirty="0" err="1"/>
              <a:t>sunlight</a:t>
            </a:r>
            <a:r>
              <a:rPr lang="tr-TR" dirty="0"/>
              <a:t>" (</a:t>
            </a:r>
            <a:r>
              <a:rPr lang="tr-TR" dirty="0" err="1"/>
              <a:t>Sauer</a:t>
            </a:r>
            <a:r>
              <a:rPr lang="tr-TR" dirty="0"/>
              <a:t>, 2008, p.152).</a:t>
            </a:r>
          </a:p>
          <a:p>
            <a:r>
              <a:rPr lang="tr-TR" dirty="0" err="1"/>
              <a:t>Typically</a:t>
            </a:r>
            <a:r>
              <a:rPr lang="tr-TR" dirty="0"/>
              <a:t>, an </a:t>
            </a:r>
            <a:r>
              <a:rPr lang="tr-TR" dirty="0" err="1"/>
              <a:t>authority</a:t>
            </a:r>
            <a:r>
              <a:rPr lang="tr-TR" dirty="0"/>
              <a:t> </a:t>
            </a:r>
            <a:r>
              <a:rPr lang="tr-TR" dirty="0" err="1"/>
              <a:t>figure</a:t>
            </a:r>
            <a:r>
              <a:rPr lang="tr-TR" dirty="0"/>
              <a:t> </a:t>
            </a:r>
            <a:r>
              <a:rPr lang="tr-TR" dirty="0" err="1"/>
              <a:t>appears</a:t>
            </a:r>
            <a:r>
              <a:rPr lang="tr-TR" dirty="0"/>
              <a:t> in </a:t>
            </a:r>
            <a:r>
              <a:rPr lang="tr-TR" dirty="0" err="1"/>
              <a:t>the</a:t>
            </a:r>
            <a:r>
              <a:rPr lang="tr-TR" dirty="0"/>
              <a:t> </a:t>
            </a:r>
            <a:r>
              <a:rPr lang="tr-TR" dirty="0" err="1"/>
              <a:t>dream</a:t>
            </a:r>
            <a:r>
              <a:rPr lang="tr-TR" dirty="0"/>
              <a:t> </a:t>
            </a:r>
            <a:r>
              <a:rPr lang="tr-TR" dirty="0" err="1"/>
              <a:t>to</a:t>
            </a:r>
            <a:r>
              <a:rPr lang="tr-TR" dirty="0"/>
              <a:t> be </a:t>
            </a:r>
            <a:r>
              <a:rPr lang="tr-TR" dirty="0" err="1"/>
              <a:t>the</a:t>
            </a:r>
            <a:r>
              <a:rPr lang="tr-TR" dirty="0"/>
              <a:t> </a:t>
            </a:r>
            <a:r>
              <a:rPr lang="tr-TR" dirty="0" err="1"/>
              <a:t>dreamer's</a:t>
            </a:r>
            <a:r>
              <a:rPr lang="tr-TR" dirty="0"/>
              <a:t> </a:t>
            </a:r>
            <a:r>
              <a:rPr lang="tr-TR" dirty="0" err="1"/>
              <a:t>guide</a:t>
            </a:r>
            <a:r>
              <a:rPr lang="tr-TR" dirty="0"/>
              <a:t>, </a:t>
            </a:r>
            <a:r>
              <a:rPr lang="tr-TR" dirty="0" err="1"/>
              <a:t>usually</a:t>
            </a:r>
            <a:r>
              <a:rPr lang="tr-TR" dirty="0"/>
              <a:t> </a:t>
            </a:r>
            <a:r>
              <a:rPr lang="tr-TR" dirty="0" err="1"/>
              <a:t>carrying</a:t>
            </a:r>
            <a:r>
              <a:rPr lang="tr-TR" dirty="0"/>
              <a:t> a </a:t>
            </a:r>
            <a:r>
              <a:rPr lang="tr-TR" b="1" dirty="0" err="1"/>
              <a:t>didactic</a:t>
            </a:r>
            <a:r>
              <a:rPr lang="tr-TR" b="1" dirty="0"/>
              <a:t> </a:t>
            </a:r>
            <a:r>
              <a:rPr lang="tr-TR" b="1" dirty="0" err="1"/>
              <a:t>lesson</a:t>
            </a:r>
            <a:r>
              <a:rPr lang="tr-TR" dirty="0"/>
              <a:t>, </a:t>
            </a:r>
            <a:r>
              <a:rPr lang="tr-TR" dirty="0" err="1"/>
              <a:t>and</a:t>
            </a:r>
            <a:r>
              <a:rPr lang="tr-TR" dirty="0"/>
              <a:t> </a:t>
            </a:r>
            <a:r>
              <a:rPr lang="tr-TR" dirty="0" err="1"/>
              <a:t>the</a:t>
            </a:r>
            <a:r>
              <a:rPr lang="tr-TR" dirty="0"/>
              <a:t> </a:t>
            </a:r>
            <a:r>
              <a:rPr lang="tr-TR" dirty="0" err="1"/>
              <a:t>message</a:t>
            </a:r>
            <a:r>
              <a:rPr lang="tr-TR" dirty="0"/>
              <a:t> is </a:t>
            </a:r>
            <a:r>
              <a:rPr lang="tr-TR" dirty="0" err="1"/>
              <a:t>conveyed</a:t>
            </a:r>
            <a:r>
              <a:rPr lang="tr-TR" dirty="0"/>
              <a:t> </a:t>
            </a:r>
            <a:r>
              <a:rPr lang="tr-TR" dirty="0" err="1"/>
              <a:t>to</a:t>
            </a:r>
            <a:r>
              <a:rPr lang="tr-TR" dirty="0"/>
              <a:t> </a:t>
            </a:r>
            <a:r>
              <a:rPr lang="tr-TR" dirty="0" err="1"/>
              <a:t>the</a:t>
            </a:r>
            <a:r>
              <a:rPr lang="tr-TR" dirty="0"/>
              <a:t> </a:t>
            </a:r>
            <a:r>
              <a:rPr lang="tr-TR" dirty="0" err="1"/>
              <a:t>dreamer</a:t>
            </a:r>
            <a:r>
              <a:rPr lang="tr-TR" dirty="0"/>
              <a:t> </a:t>
            </a:r>
            <a:r>
              <a:rPr lang="tr-TR" dirty="0" err="1"/>
              <a:t>by</a:t>
            </a:r>
            <a:r>
              <a:rPr lang="tr-TR" dirty="0"/>
              <a:t> </a:t>
            </a:r>
            <a:r>
              <a:rPr lang="tr-TR" dirty="0" err="1"/>
              <a:t>visual</a:t>
            </a:r>
            <a:r>
              <a:rPr lang="tr-TR" dirty="0"/>
              <a:t> </a:t>
            </a:r>
            <a:r>
              <a:rPr lang="tr-TR" dirty="0" err="1"/>
              <a:t>imagery</a:t>
            </a:r>
            <a:r>
              <a:rPr lang="tr-TR" dirty="0"/>
              <a:t>. </a:t>
            </a:r>
            <a:r>
              <a:rPr lang="tr-TR" dirty="0" err="1"/>
              <a:t>Moreover</a:t>
            </a:r>
            <a:r>
              <a:rPr lang="tr-TR" dirty="0"/>
              <a:t>, </a:t>
            </a:r>
            <a:r>
              <a:rPr lang="tr-TR" dirty="0" err="1"/>
              <a:t>the</a:t>
            </a:r>
            <a:r>
              <a:rPr lang="tr-TR" dirty="0"/>
              <a:t> role of </a:t>
            </a:r>
            <a:r>
              <a:rPr lang="tr-TR" dirty="0" err="1"/>
              <a:t>the</a:t>
            </a:r>
            <a:r>
              <a:rPr lang="tr-TR" dirty="0"/>
              <a:t> </a:t>
            </a:r>
            <a:r>
              <a:rPr lang="tr-TR" dirty="0" err="1"/>
              <a:t>guide</a:t>
            </a:r>
            <a:r>
              <a:rPr lang="tr-TR" dirty="0"/>
              <a:t> </a:t>
            </a:r>
            <a:r>
              <a:rPr lang="tr-TR" dirty="0" err="1"/>
              <a:t>figure</a:t>
            </a:r>
            <a:r>
              <a:rPr lang="tr-TR" dirty="0"/>
              <a:t> is </a:t>
            </a:r>
            <a:r>
              <a:rPr lang="tr-TR" dirty="0" err="1"/>
              <a:t>to</a:t>
            </a:r>
            <a:r>
              <a:rPr lang="tr-TR" dirty="0"/>
              <a:t> </a:t>
            </a:r>
            <a:r>
              <a:rPr lang="tr-TR" dirty="0" err="1"/>
              <a:t>help</a:t>
            </a:r>
            <a:r>
              <a:rPr lang="tr-TR" dirty="0"/>
              <a:t> </a:t>
            </a:r>
            <a:r>
              <a:rPr lang="tr-TR" dirty="0" err="1"/>
              <a:t>the</a:t>
            </a:r>
            <a:r>
              <a:rPr lang="tr-TR" dirty="0"/>
              <a:t> </a:t>
            </a:r>
            <a:r>
              <a:rPr lang="tr-TR" dirty="0" err="1"/>
              <a:t>dreamer</a:t>
            </a:r>
            <a:r>
              <a:rPr lang="tr-TR" dirty="0"/>
              <a:t> </a:t>
            </a:r>
            <a:r>
              <a:rPr lang="tr-TR" dirty="0" err="1"/>
              <a:t>resolve</a:t>
            </a:r>
            <a:r>
              <a:rPr lang="tr-TR" dirty="0"/>
              <a:t> his problem </a:t>
            </a:r>
            <a:r>
              <a:rPr lang="tr-TR" dirty="0" err="1"/>
              <a:t>from</a:t>
            </a:r>
            <a:r>
              <a:rPr lang="tr-TR" dirty="0"/>
              <a:t> </a:t>
            </a:r>
            <a:r>
              <a:rPr lang="tr-TR" dirty="0" err="1"/>
              <a:t>the</a:t>
            </a:r>
            <a:r>
              <a:rPr lang="tr-TR" dirty="0"/>
              <a:t> </a:t>
            </a:r>
            <a:r>
              <a:rPr lang="tr-TR" dirty="0" err="1"/>
              <a:t>waking</a:t>
            </a:r>
            <a:r>
              <a:rPr lang="tr-TR" dirty="0"/>
              <a:t> life </a:t>
            </a:r>
            <a:r>
              <a:rPr lang="tr-TR" dirty="0" err="1"/>
              <a:t>which</a:t>
            </a:r>
            <a:r>
              <a:rPr lang="tr-TR" dirty="0"/>
              <a:t> is </a:t>
            </a:r>
            <a:r>
              <a:rPr lang="tr-TR" dirty="0" err="1"/>
              <a:t>revealed</a:t>
            </a:r>
            <a:r>
              <a:rPr lang="tr-TR" dirty="0"/>
              <a:t> in </a:t>
            </a:r>
            <a:r>
              <a:rPr lang="tr-TR" dirty="0" err="1"/>
              <a:t>the</a:t>
            </a:r>
            <a:r>
              <a:rPr lang="tr-TR" dirty="0"/>
              <a:t> </a:t>
            </a:r>
            <a:r>
              <a:rPr lang="tr-TR" dirty="0" err="1"/>
              <a:t>prologue</a:t>
            </a:r>
            <a:r>
              <a:rPr lang="tr-TR" dirty="0"/>
              <a:t>, </a:t>
            </a:r>
            <a:r>
              <a:rPr lang="tr-TR" dirty="0" err="1"/>
              <a:t>and</a:t>
            </a:r>
            <a:r>
              <a:rPr lang="tr-TR" dirty="0"/>
              <a:t> </a:t>
            </a:r>
            <a:r>
              <a:rPr lang="tr-TR" dirty="0" err="1"/>
              <a:t>to</a:t>
            </a:r>
            <a:r>
              <a:rPr lang="tr-TR" dirty="0"/>
              <a:t> </a:t>
            </a:r>
            <a:r>
              <a:rPr lang="tr-TR" dirty="0" err="1"/>
              <a:t>understand</a:t>
            </a:r>
            <a:r>
              <a:rPr lang="tr-TR" dirty="0"/>
              <a:t> </a:t>
            </a:r>
            <a:r>
              <a:rPr lang="tr-TR" dirty="0" err="1"/>
              <a:t>what</a:t>
            </a:r>
            <a:r>
              <a:rPr lang="tr-TR" dirty="0"/>
              <a:t> he </a:t>
            </a:r>
            <a:r>
              <a:rPr lang="tr-TR" dirty="0" err="1"/>
              <a:t>sees</a:t>
            </a:r>
            <a:r>
              <a:rPr lang="tr-TR" dirty="0"/>
              <a:t> in </a:t>
            </a:r>
            <a:r>
              <a:rPr lang="tr-TR" dirty="0" err="1"/>
              <a:t>the</a:t>
            </a:r>
            <a:r>
              <a:rPr lang="tr-TR" dirty="0"/>
              <a:t> </a:t>
            </a:r>
            <a:r>
              <a:rPr lang="tr-TR" dirty="0" err="1"/>
              <a:t>dream</a:t>
            </a:r>
            <a:r>
              <a:rPr lang="tr-TR" dirty="0"/>
              <a:t>. </a:t>
            </a:r>
            <a:r>
              <a:rPr lang="tr-TR" dirty="0" err="1"/>
              <a:t>The</a:t>
            </a:r>
            <a:r>
              <a:rPr lang="tr-TR" dirty="0"/>
              <a:t> </a:t>
            </a:r>
            <a:r>
              <a:rPr lang="tr-TR" dirty="0" err="1"/>
              <a:t>speech</a:t>
            </a:r>
            <a:r>
              <a:rPr lang="tr-TR" dirty="0"/>
              <a:t> of </a:t>
            </a:r>
            <a:r>
              <a:rPr lang="tr-TR" dirty="0" err="1"/>
              <a:t>the</a:t>
            </a:r>
            <a:r>
              <a:rPr lang="tr-TR" dirty="0"/>
              <a:t> </a:t>
            </a:r>
            <a:r>
              <a:rPr lang="tr-TR" dirty="0" err="1"/>
              <a:t>guide</a:t>
            </a:r>
            <a:r>
              <a:rPr lang="tr-TR" dirty="0"/>
              <a:t> is </a:t>
            </a:r>
            <a:r>
              <a:rPr lang="tr-TR" dirty="0" err="1"/>
              <a:t>regarded</a:t>
            </a:r>
            <a:r>
              <a:rPr lang="tr-TR" dirty="0"/>
              <a:t> as </a:t>
            </a:r>
            <a:r>
              <a:rPr lang="tr-TR" dirty="0" err="1"/>
              <a:t>the</a:t>
            </a:r>
            <a:r>
              <a:rPr lang="tr-TR" dirty="0"/>
              <a:t> </a:t>
            </a:r>
            <a:r>
              <a:rPr lang="tr-TR" dirty="0" err="1"/>
              <a:t>verbal</a:t>
            </a:r>
            <a:r>
              <a:rPr lang="tr-TR" dirty="0"/>
              <a:t> </a:t>
            </a:r>
            <a:r>
              <a:rPr lang="tr-TR" dirty="0" err="1"/>
              <a:t>rational</a:t>
            </a:r>
            <a:r>
              <a:rPr lang="tr-TR" dirty="0"/>
              <a:t> </a:t>
            </a:r>
            <a:r>
              <a:rPr lang="tr-TR" dirty="0" err="1"/>
              <a:t>counterpart</a:t>
            </a:r>
            <a:r>
              <a:rPr lang="tr-TR" dirty="0"/>
              <a:t> </a:t>
            </a:r>
            <a:r>
              <a:rPr lang="tr-TR" dirty="0" err="1"/>
              <a:t>to</a:t>
            </a:r>
            <a:r>
              <a:rPr lang="tr-TR" dirty="0"/>
              <a:t> </a:t>
            </a:r>
            <a:r>
              <a:rPr lang="tr-TR" dirty="0" err="1"/>
              <a:t>the</a:t>
            </a:r>
            <a:r>
              <a:rPr lang="tr-TR" dirty="0"/>
              <a:t> </a:t>
            </a:r>
            <a:r>
              <a:rPr lang="tr-TR" dirty="0" err="1"/>
              <a:t>imagery</a:t>
            </a:r>
            <a:r>
              <a:rPr lang="tr-TR" dirty="0"/>
              <a:t> of </a:t>
            </a:r>
            <a:r>
              <a:rPr lang="tr-TR" dirty="0" err="1"/>
              <a:t>the</a:t>
            </a:r>
            <a:r>
              <a:rPr lang="tr-TR" dirty="0"/>
              <a:t> </a:t>
            </a:r>
            <a:r>
              <a:rPr lang="tr-TR" dirty="0" err="1"/>
              <a:t>dream</a:t>
            </a:r>
            <a:r>
              <a:rPr lang="tr-TR" dirty="0"/>
              <a:t> (</a:t>
            </a:r>
            <a:r>
              <a:rPr lang="tr-TR" dirty="0" err="1"/>
              <a:t>Sauer</a:t>
            </a:r>
            <a:r>
              <a:rPr lang="tr-TR" dirty="0"/>
              <a:t>, 2008, p.181)</a:t>
            </a:r>
          </a:p>
        </p:txBody>
      </p:sp>
    </p:spTree>
    <p:extLst>
      <p:ext uri="{BB962C8B-B14F-4D97-AF65-F5344CB8AC3E}">
        <p14:creationId xmlns:p14="http://schemas.microsoft.com/office/powerpoint/2010/main" val="607713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1C26F6-1CC3-48B1-FDFD-A374E24AD152}"/>
              </a:ext>
            </a:extLst>
          </p:cNvPr>
          <p:cNvSpPr>
            <a:spLocks noGrp="1"/>
          </p:cNvSpPr>
          <p:nvPr>
            <p:ph type="title"/>
          </p:nvPr>
        </p:nvSpPr>
        <p:spPr/>
        <p:txBody>
          <a:bodyPr/>
          <a:lstStyle/>
          <a:p>
            <a:r>
              <a:rPr lang="tr-TR" dirty="0"/>
              <a:t>WELL-KNOWN EXAMPLES</a:t>
            </a:r>
          </a:p>
        </p:txBody>
      </p:sp>
      <p:sp>
        <p:nvSpPr>
          <p:cNvPr id="3" name="İçerik Yer Tutucusu 2">
            <a:extLst>
              <a:ext uri="{FF2B5EF4-FFF2-40B4-BE49-F238E27FC236}">
                <a16:creationId xmlns:a16="http://schemas.microsoft.com/office/drawing/2014/main" id="{F50B95EE-437B-1699-E27A-8C89D3A5777A}"/>
              </a:ext>
            </a:extLst>
          </p:cNvPr>
          <p:cNvSpPr>
            <a:spLocks noGrp="1"/>
          </p:cNvSpPr>
          <p:nvPr>
            <p:ph idx="1"/>
          </p:nvPr>
        </p:nvSpPr>
        <p:spPr/>
        <p:txBody>
          <a:bodyPr/>
          <a:lstStyle/>
          <a:p>
            <a:r>
              <a:rPr lang="tr-TR" i="1" dirty="0" err="1"/>
              <a:t>Piers</a:t>
            </a:r>
            <a:r>
              <a:rPr lang="tr-TR" i="1" dirty="0"/>
              <a:t> </a:t>
            </a:r>
            <a:r>
              <a:rPr lang="tr-TR" i="1" dirty="0" err="1"/>
              <a:t>Plowman</a:t>
            </a:r>
            <a:r>
              <a:rPr lang="tr-TR" i="1" dirty="0"/>
              <a:t> </a:t>
            </a:r>
            <a:r>
              <a:rPr lang="tr-TR" dirty="0" err="1"/>
              <a:t>and</a:t>
            </a:r>
            <a:r>
              <a:rPr lang="tr-TR" dirty="0"/>
              <a:t> </a:t>
            </a:r>
            <a:r>
              <a:rPr lang="tr-TR" i="1" dirty="0" err="1"/>
              <a:t>Pearl</a:t>
            </a:r>
            <a:r>
              <a:rPr lang="tr-TR" dirty="0"/>
              <a:t> </a:t>
            </a:r>
            <a:r>
              <a:rPr lang="tr-TR" dirty="0" err="1"/>
              <a:t>are</a:t>
            </a:r>
            <a:r>
              <a:rPr lang="tr-TR" dirty="0"/>
              <a:t> </a:t>
            </a:r>
            <a:r>
              <a:rPr lang="tr-TR" dirty="0" err="1"/>
              <a:t>considered</a:t>
            </a:r>
            <a:r>
              <a:rPr lang="tr-TR" dirty="0"/>
              <a:t> </a:t>
            </a:r>
            <a:r>
              <a:rPr lang="tr-TR" dirty="0" err="1"/>
              <a:t>the</a:t>
            </a:r>
            <a:r>
              <a:rPr lang="tr-TR" dirty="0"/>
              <a:t> </a:t>
            </a:r>
            <a:r>
              <a:rPr lang="tr-TR" dirty="0" err="1"/>
              <a:t>most</a:t>
            </a:r>
            <a:r>
              <a:rPr lang="tr-TR" dirty="0"/>
              <a:t> </a:t>
            </a:r>
            <a:r>
              <a:rPr lang="tr-TR" dirty="0" err="1"/>
              <a:t>prominent</a:t>
            </a:r>
            <a:r>
              <a:rPr lang="tr-TR" dirty="0"/>
              <a:t> </a:t>
            </a:r>
            <a:r>
              <a:rPr lang="tr-TR" dirty="0" err="1"/>
              <a:t>medieval</a:t>
            </a:r>
            <a:r>
              <a:rPr lang="tr-TR" dirty="0"/>
              <a:t> </a:t>
            </a:r>
            <a:r>
              <a:rPr lang="tr-TR" dirty="0" err="1"/>
              <a:t>dream</a:t>
            </a:r>
            <a:r>
              <a:rPr lang="tr-TR" dirty="0"/>
              <a:t> </a:t>
            </a:r>
            <a:r>
              <a:rPr lang="tr-TR" dirty="0" err="1"/>
              <a:t>visions</a:t>
            </a:r>
            <a:r>
              <a:rPr lang="tr-TR" dirty="0"/>
              <a:t> </a:t>
            </a:r>
            <a:r>
              <a:rPr lang="tr-TR" dirty="0" err="1"/>
              <a:t>because</a:t>
            </a:r>
            <a:r>
              <a:rPr lang="tr-TR" dirty="0"/>
              <a:t> </a:t>
            </a:r>
            <a:r>
              <a:rPr lang="tr-TR" dirty="0" err="1"/>
              <a:t>both</a:t>
            </a:r>
            <a:r>
              <a:rPr lang="tr-TR" dirty="0"/>
              <a:t> of </a:t>
            </a:r>
            <a:r>
              <a:rPr lang="tr-TR" dirty="0" err="1"/>
              <a:t>them</a:t>
            </a:r>
            <a:r>
              <a:rPr lang="tr-TR" dirty="0"/>
              <a:t> </a:t>
            </a:r>
            <a:r>
              <a:rPr lang="tr-TR" dirty="0" err="1"/>
              <a:t>represent</a:t>
            </a:r>
            <a:r>
              <a:rPr lang="tr-TR" dirty="0"/>
              <a:t> </a:t>
            </a:r>
            <a:r>
              <a:rPr lang="tr-TR" dirty="0" err="1"/>
              <a:t>the</a:t>
            </a:r>
            <a:r>
              <a:rPr lang="tr-TR" dirty="0"/>
              <a:t> </a:t>
            </a:r>
            <a:r>
              <a:rPr lang="tr-TR" dirty="0" err="1"/>
              <a:t>revival</a:t>
            </a:r>
            <a:r>
              <a:rPr lang="tr-TR" dirty="0"/>
              <a:t> of </a:t>
            </a:r>
            <a:r>
              <a:rPr lang="tr-TR" dirty="0" err="1"/>
              <a:t>alliterative</a:t>
            </a:r>
            <a:r>
              <a:rPr lang="tr-TR" dirty="0"/>
              <a:t> </a:t>
            </a:r>
            <a:r>
              <a:rPr lang="tr-TR" dirty="0" err="1"/>
              <a:t>poetry</a:t>
            </a:r>
            <a:r>
              <a:rPr lang="tr-TR" dirty="0"/>
              <a:t> in </a:t>
            </a:r>
            <a:r>
              <a:rPr lang="tr-TR" dirty="0" err="1"/>
              <a:t>the</a:t>
            </a:r>
            <a:r>
              <a:rPr lang="tr-TR" dirty="0"/>
              <a:t> </a:t>
            </a:r>
            <a:r>
              <a:rPr lang="tr-TR" dirty="0" err="1"/>
              <a:t>west</a:t>
            </a:r>
            <a:r>
              <a:rPr lang="tr-TR" dirty="0"/>
              <a:t> </a:t>
            </a:r>
            <a:r>
              <a:rPr lang="tr-TR" dirty="0" err="1"/>
              <a:t>throughout</a:t>
            </a:r>
            <a:r>
              <a:rPr lang="tr-TR" dirty="0"/>
              <a:t> </a:t>
            </a:r>
            <a:r>
              <a:rPr lang="tr-TR" dirty="0" err="1"/>
              <a:t>the</a:t>
            </a:r>
            <a:r>
              <a:rPr lang="tr-TR" dirty="0"/>
              <a:t> </a:t>
            </a:r>
            <a:r>
              <a:rPr lang="tr-TR" dirty="0" err="1"/>
              <a:t>fourteenth</a:t>
            </a:r>
            <a:r>
              <a:rPr lang="tr-TR" dirty="0"/>
              <a:t> </a:t>
            </a:r>
            <a:r>
              <a:rPr lang="tr-TR" dirty="0" err="1"/>
              <a:t>century</a:t>
            </a:r>
            <a:r>
              <a:rPr lang="tr-TR" dirty="0"/>
              <a:t>.</a:t>
            </a:r>
          </a:p>
        </p:txBody>
      </p:sp>
    </p:spTree>
    <p:extLst>
      <p:ext uri="{BB962C8B-B14F-4D97-AF65-F5344CB8AC3E}">
        <p14:creationId xmlns:p14="http://schemas.microsoft.com/office/powerpoint/2010/main" val="826009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earl (poem) - Wikipedia">
            <a:extLst>
              <a:ext uri="{FF2B5EF4-FFF2-40B4-BE49-F238E27FC236}">
                <a16:creationId xmlns:a16="http://schemas.microsoft.com/office/drawing/2014/main" id="{D427C2FD-2AE8-914B-7A8E-27C9851D21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2" r="1" b="661"/>
          <a:stretch/>
        </p:blipFill>
        <p:spPr bwMode="auto">
          <a:xfrm>
            <a:off x="20" y="-2"/>
            <a:ext cx="4845848" cy="6858002"/>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33" name="Rectangle 103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4750" y="-2"/>
            <a:ext cx="7347249" cy="3239337"/>
          </a:xfrm>
          <a:prstGeom prst="rect">
            <a:avLst/>
          </a:prstGeom>
          <a:ln>
            <a:noFill/>
          </a:ln>
          <a:effectLst>
            <a:outerShdw blurRad="139700" dist="88900" dir="5460000" sx="97000" sy="97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853E285C-56B1-4A31-6670-104237B0AC7A}"/>
              </a:ext>
            </a:extLst>
          </p:cNvPr>
          <p:cNvSpPr>
            <a:spLocks noGrp="1"/>
          </p:cNvSpPr>
          <p:nvPr>
            <p:ph type="title"/>
          </p:nvPr>
        </p:nvSpPr>
        <p:spPr>
          <a:xfrm>
            <a:off x="5606552" y="858982"/>
            <a:ext cx="4369757" cy="2129878"/>
          </a:xfrm>
        </p:spPr>
        <p:txBody>
          <a:bodyPr>
            <a:normAutofit/>
          </a:bodyPr>
          <a:lstStyle/>
          <a:p>
            <a:r>
              <a:rPr lang="tr-TR" i="1" dirty="0" err="1"/>
              <a:t>Pearl</a:t>
            </a:r>
            <a:endParaRPr lang="tr-TR" i="1" dirty="0"/>
          </a:p>
        </p:txBody>
      </p:sp>
      <p:sp>
        <p:nvSpPr>
          <p:cNvPr id="3" name="İçerik Yer Tutucusu 2">
            <a:extLst>
              <a:ext uri="{FF2B5EF4-FFF2-40B4-BE49-F238E27FC236}">
                <a16:creationId xmlns:a16="http://schemas.microsoft.com/office/drawing/2014/main" id="{61548025-FD9A-B1F2-A1AC-3F02F0062CD4}"/>
              </a:ext>
            </a:extLst>
          </p:cNvPr>
          <p:cNvSpPr>
            <a:spLocks noGrp="1"/>
          </p:cNvSpPr>
          <p:nvPr>
            <p:ph idx="1"/>
          </p:nvPr>
        </p:nvSpPr>
        <p:spPr>
          <a:xfrm>
            <a:off x="5286381" y="2486025"/>
            <a:ext cx="6381771" cy="3525890"/>
          </a:xfrm>
        </p:spPr>
        <p:txBody>
          <a:bodyPr>
            <a:normAutofit/>
          </a:bodyPr>
          <a:lstStyle/>
          <a:p>
            <a:pPr>
              <a:lnSpc>
                <a:spcPct val="100000"/>
              </a:lnSpc>
            </a:pPr>
            <a:r>
              <a:rPr lang="tr-TR" sz="1800" i="1" dirty="0" err="1"/>
              <a:t>Pearl</a:t>
            </a:r>
            <a:r>
              <a:rPr lang="tr-TR" sz="1800" dirty="0"/>
              <a:t> (1380_1400) is a </a:t>
            </a:r>
            <a:r>
              <a:rPr lang="tr-TR" sz="1800" dirty="0" err="1"/>
              <a:t>dream</a:t>
            </a:r>
            <a:r>
              <a:rPr lang="tr-TR" sz="1800" dirty="0"/>
              <a:t> </a:t>
            </a:r>
            <a:r>
              <a:rPr lang="tr-TR" sz="1800" dirty="0" err="1"/>
              <a:t>vision</a:t>
            </a:r>
            <a:r>
              <a:rPr lang="tr-TR" sz="1800" dirty="0"/>
              <a:t> </a:t>
            </a:r>
            <a:r>
              <a:rPr lang="tr-TR" sz="1800" dirty="0" err="1"/>
              <a:t>which</a:t>
            </a:r>
            <a:r>
              <a:rPr lang="tr-TR" sz="1800" dirty="0"/>
              <a:t> </a:t>
            </a:r>
            <a:r>
              <a:rPr lang="tr-TR" sz="1800" dirty="0" err="1"/>
              <a:t>carries</a:t>
            </a:r>
            <a:r>
              <a:rPr lang="tr-TR" sz="1800" dirty="0"/>
              <a:t> </a:t>
            </a:r>
            <a:r>
              <a:rPr lang="tr-TR" sz="1800" dirty="0" err="1"/>
              <a:t>religious</a:t>
            </a:r>
            <a:r>
              <a:rPr lang="tr-TR" sz="1800" dirty="0"/>
              <a:t> </a:t>
            </a:r>
            <a:r>
              <a:rPr lang="tr-TR" sz="1800" dirty="0" err="1"/>
              <a:t>significance</a:t>
            </a:r>
            <a:r>
              <a:rPr lang="tr-TR" sz="1800" dirty="0"/>
              <a:t>. </a:t>
            </a:r>
            <a:r>
              <a:rPr lang="tr-TR" sz="1800" dirty="0" err="1"/>
              <a:t>The</a:t>
            </a:r>
            <a:r>
              <a:rPr lang="tr-TR" sz="1800" dirty="0"/>
              <a:t> </a:t>
            </a:r>
            <a:r>
              <a:rPr lang="tr-TR" sz="1800" dirty="0" err="1"/>
              <a:t>narrator-father</a:t>
            </a:r>
            <a:r>
              <a:rPr lang="tr-TR" sz="1800" dirty="0"/>
              <a:t> is </a:t>
            </a:r>
            <a:r>
              <a:rPr lang="tr-TR" sz="1800" dirty="0" err="1"/>
              <a:t>grieving</a:t>
            </a:r>
            <a:r>
              <a:rPr lang="tr-TR" sz="1800" dirty="0"/>
              <a:t> </a:t>
            </a:r>
            <a:r>
              <a:rPr lang="tr-TR" sz="1800" dirty="0" err="1"/>
              <a:t>for</a:t>
            </a:r>
            <a:r>
              <a:rPr lang="tr-TR" sz="1800" dirty="0"/>
              <a:t> </a:t>
            </a:r>
            <a:r>
              <a:rPr lang="tr-TR" sz="1800" dirty="0" err="1"/>
              <a:t>the</a:t>
            </a:r>
            <a:r>
              <a:rPr lang="tr-TR" sz="1800" dirty="0"/>
              <a:t> </a:t>
            </a:r>
            <a:r>
              <a:rPr lang="tr-TR" sz="1800" dirty="0" err="1"/>
              <a:t>death</a:t>
            </a:r>
            <a:r>
              <a:rPr lang="tr-TR" sz="1800" dirty="0"/>
              <a:t> of his infant </a:t>
            </a:r>
            <a:r>
              <a:rPr lang="tr-TR" sz="1800" dirty="0" err="1"/>
              <a:t>daughter</a:t>
            </a:r>
            <a:r>
              <a:rPr lang="tr-TR" sz="1800" dirty="0"/>
              <a:t>, </a:t>
            </a:r>
            <a:r>
              <a:rPr lang="tr-TR" sz="1800" dirty="0" err="1"/>
              <a:t>Pearl</a:t>
            </a:r>
            <a:r>
              <a:rPr lang="tr-TR" sz="1800" dirty="0"/>
              <a:t>. He </a:t>
            </a:r>
            <a:r>
              <a:rPr lang="tr-TR" sz="1800" dirty="0" err="1"/>
              <a:t>falls</a:t>
            </a:r>
            <a:r>
              <a:rPr lang="tr-TR" sz="1800" dirty="0"/>
              <a:t> </a:t>
            </a:r>
            <a:r>
              <a:rPr lang="tr-TR" sz="1800" dirty="0" err="1"/>
              <a:t>asleep</a:t>
            </a:r>
            <a:r>
              <a:rPr lang="tr-TR" sz="1800" dirty="0"/>
              <a:t> on her </a:t>
            </a:r>
            <a:r>
              <a:rPr lang="tr-TR" sz="1800" dirty="0" err="1"/>
              <a:t>grave</a:t>
            </a:r>
            <a:r>
              <a:rPr lang="tr-TR" sz="1800" dirty="0"/>
              <a:t> </a:t>
            </a:r>
            <a:r>
              <a:rPr lang="tr-TR" sz="1800" dirty="0" err="1"/>
              <a:t>and</a:t>
            </a:r>
            <a:r>
              <a:rPr lang="tr-TR" sz="1800" dirty="0"/>
              <a:t> </a:t>
            </a:r>
            <a:r>
              <a:rPr lang="tr-TR" sz="1800" dirty="0" err="1"/>
              <a:t>dreams</a:t>
            </a:r>
            <a:r>
              <a:rPr lang="tr-TR" sz="1800" dirty="0"/>
              <a:t>. His </a:t>
            </a:r>
            <a:r>
              <a:rPr lang="tr-TR" sz="1800" dirty="0" err="1"/>
              <a:t>dream</a:t>
            </a:r>
            <a:r>
              <a:rPr lang="tr-TR" sz="1800" dirty="0"/>
              <a:t> is </a:t>
            </a:r>
            <a:r>
              <a:rPr lang="tr-TR" sz="1800" b="1" dirty="0"/>
              <a:t>an </a:t>
            </a:r>
            <a:r>
              <a:rPr lang="tr-TR" sz="1800" b="1" dirty="0" err="1"/>
              <a:t>oraculum</a:t>
            </a:r>
            <a:r>
              <a:rPr lang="tr-TR" sz="1800" b="1" dirty="0"/>
              <a:t> </a:t>
            </a:r>
            <a:r>
              <a:rPr lang="tr-TR" sz="1800" dirty="0" err="1"/>
              <a:t>because</a:t>
            </a:r>
            <a:r>
              <a:rPr lang="tr-TR" sz="1800" dirty="0"/>
              <a:t> his </a:t>
            </a:r>
            <a:r>
              <a:rPr lang="tr-TR" sz="1800" dirty="0" err="1"/>
              <a:t>daughter</a:t>
            </a:r>
            <a:r>
              <a:rPr lang="tr-TR" sz="1800" dirty="0"/>
              <a:t> </a:t>
            </a:r>
            <a:r>
              <a:rPr lang="tr-TR" sz="1800" dirty="0" err="1"/>
              <a:t>comes</a:t>
            </a:r>
            <a:r>
              <a:rPr lang="tr-TR" sz="1800" dirty="0"/>
              <a:t> </a:t>
            </a:r>
            <a:r>
              <a:rPr lang="tr-TR" sz="1800" dirty="0" err="1"/>
              <a:t>to</a:t>
            </a:r>
            <a:r>
              <a:rPr lang="tr-TR" sz="1800" dirty="0"/>
              <a:t> </a:t>
            </a:r>
            <a:r>
              <a:rPr lang="tr-TR" sz="1800" dirty="0" err="1"/>
              <a:t>him</a:t>
            </a:r>
            <a:r>
              <a:rPr lang="tr-TR" sz="1800" dirty="0"/>
              <a:t> </a:t>
            </a:r>
            <a:r>
              <a:rPr lang="tr-TR" sz="1800" dirty="0" err="1"/>
              <a:t>and</a:t>
            </a:r>
            <a:r>
              <a:rPr lang="tr-TR" sz="1800" dirty="0"/>
              <a:t> </a:t>
            </a:r>
            <a:r>
              <a:rPr lang="tr-TR" sz="1800" dirty="0" err="1"/>
              <a:t>starts</a:t>
            </a:r>
            <a:r>
              <a:rPr lang="tr-TR" sz="1800" dirty="0"/>
              <a:t> </a:t>
            </a:r>
            <a:r>
              <a:rPr lang="tr-TR" sz="1800" dirty="0" err="1"/>
              <a:t>discussing</a:t>
            </a:r>
            <a:r>
              <a:rPr lang="tr-TR" sz="1800" dirty="0"/>
              <a:t> </a:t>
            </a:r>
            <a:r>
              <a:rPr lang="tr-TR" sz="1800" dirty="0" err="1"/>
              <a:t>Christian</a:t>
            </a:r>
            <a:r>
              <a:rPr lang="tr-TR" sz="1800" dirty="0"/>
              <a:t> </a:t>
            </a:r>
            <a:r>
              <a:rPr lang="tr-TR" sz="1800" dirty="0" err="1"/>
              <a:t>conceptions</a:t>
            </a:r>
            <a:r>
              <a:rPr lang="tr-TR" sz="1800" dirty="0"/>
              <a:t> of </a:t>
            </a:r>
            <a:r>
              <a:rPr lang="tr-TR" sz="1800" dirty="0" err="1"/>
              <a:t>the</a:t>
            </a:r>
            <a:r>
              <a:rPr lang="tr-TR" sz="1800" dirty="0"/>
              <a:t> </a:t>
            </a:r>
            <a:r>
              <a:rPr lang="tr-TR" sz="1800" dirty="0" err="1"/>
              <a:t>afterlife</a:t>
            </a:r>
            <a:r>
              <a:rPr lang="tr-TR" sz="1800" dirty="0"/>
              <a:t> (</a:t>
            </a:r>
            <a:r>
              <a:rPr lang="tr-TR" sz="1800" dirty="0" err="1"/>
              <a:t>Ibid</a:t>
            </a:r>
            <a:r>
              <a:rPr lang="tr-TR" sz="1800" dirty="0"/>
              <a:t>. p. 312).</a:t>
            </a:r>
          </a:p>
          <a:p>
            <a:pPr>
              <a:lnSpc>
                <a:spcPct val="100000"/>
              </a:lnSpc>
            </a:pPr>
            <a:r>
              <a:rPr lang="tr-TR" sz="1800" dirty="0"/>
              <a:t> </a:t>
            </a:r>
            <a:r>
              <a:rPr lang="tr-TR" sz="1800" dirty="0" err="1"/>
              <a:t>The</a:t>
            </a:r>
            <a:r>
              <a:rPr lang="tr-TR" sz="1800" dirty="0"/>
              <a:t> </a:t>
            </a:r>
            <a:r>
              <a:rPr lang="tr-TR" sz="1800" dirty="0" err="1"/>
              <a:t>poem</a:t>
            </a:r>
            <a:r>
              <a:rPr lang="tr-TR" sz="1800" dirty="0"/>
              <a:t> is </a:t>
            </a:r>
            <a:r>
              <a:rPr lang="tr-TR" sz="1800" dirty="0" err="1"/>
              <a:t>divided</a:t>
            </a:r>
            <a:r>
              <a:rPr lang="tr-TR" sz="1800" dirty="0"/>
              <a:t> </a:t>
            </a:r>
            <a:r>
              <a:rPr lang="tr-TR" sz="1800" dirty="0" err="1"/>
              <a:t>into</a:t>
            </a:r>
            <a:r>
              <a:rPr lang="tr-TR" sz="1800" dirty="0"/>
              <a:t> </a:t>
            </a:r>
            <a:r>
              <a:rPr lang="tr-TR" sz="1800" dirty="0" err="1"/>
              <a:t>twenty</a:t>
            </a:r>
            <a:r>
              <a:rPr lang="tr-TR" sz="1800" dirty="0"/>
              <a:t> </a:t>
            </a:r>
            <a:r>
              <a:rPr lang="tr-TR" sz="1800" dirty="0" err="1"/>
              <a:t>parts</a:t>
            </a:r>
            <a:r>
              <a:rPr lang="tr-TR" sz="1800" dirty="0"/>
              <a:t>. </a:t>
            </a:r>
            <a:r>
              <a:rPr lang="tr-TR" sz="1800" dirty="0" err="1"/>
              <a:t>In</a:t>
            </a:r>
            <a:r>
              <a:rPr lang="tr-TR" sz="1800" dirty="0"/>
              <a:t> </a:t>
            </a:r>
            <a:r>
              <a:rPr lang="tr-TR" sz="1800" dirty="0" err="1"/>
              <a:t>the</a:t>
            </a:r>
            <a:r>
              <a:rPr lang="tr-TR" sz="1800" dirty="0"/>
              <a:t> </a:t>
            </a:r>
            <a:r>
              <a:rPr lang="tr-TR" sz="1800" dirty="0" err="1"/>
              <a:t>first</a:t>
            </a:r>
            <a:r>
              <a:rPr lang="tr-TR" sz="1800" dirty="0"/>
              <a:t> </a:t>
            </a:r>
            <a:r>
              <a:rPr lang="tr-TR" sz="1800" dirty="0" err="1"/>
              <a:t>one</a:t>
            </a:r>
            <a:r>
              <a:rPr lang="tr-TR" sz="1800" dirty="0"/>
              <a:t>, </a:t>
            </a:r>
            <a:r>
              <a:rPr lang="tr-TR" sz="1800" dirty="0" err="1"/>
              <a:t>the</a:t>
            </a:r>
            <a:r>
              <a:rPr lang="tr-TR" sz="1800" dirty="0"/>
              <a:t> </a:t>
            </a:r>
            <a:r>
              <a:rPr lang="tr-TR" sz="1800" dirty="0" err="1"/>
              <a:t>narrator</a:t>
            </a:r>
            <a:r>
              <a:rPr lang="tr-TR" sz="1800" dirty="0"/>
              <a:t> </a:t>
            </a:r>
            <a:r>
              <a:rPr lang="tr-TR" sz="1800" dirty="0" err="1"/>
              <a:t>laments</a:t>
            </a:r>
            <a:r>
              <a:rPr lang="tr-TR" sz="1800" dirty="0"/>
              <a:t> </a:t>
            </a:r>
            <a:r>
              <a:rPr lang="tr-TR" sz="1800" dirty="0" err="1"/>
              <a:t>the</a:t>
            </a:r>
            <a:r>
              <a:rPr lang="tr-TR" sz="1800" dirty="0"/>
              <a:t> </a:t>
            </a:r>
            <a:r>
              <a:rPr lang="tr-TR" sz="1800" dirty="0" err="1"/>
              <a:t>loss</a:t>
            </a:r>
            <a:r>
              <a:rPr lang="tr-TR" sz="1800" dirty="0"/>
              <a:t> of "</a:t>
            </a:r>
            <a:r>
              <a:rPr lang="tr-TR" sz="1800" dirty="0" err="1"/>
              <a:t>perle</a:t>
            </a:r>
            <a:r>
              <a:rPr lang="tr-TR" sz="1800" dirty="0"/>
              <a:t> </a:t>
            </a:r>
            <a:r>
              <a:rPr lang="tr-TR" sz="1800" dirty="0" err="1"/>
              <a:t>wythouten</a:t>
            </a:r>
            <a:r>
              <a:rPr lang="tr-TR" sz="1800" dirty="0"/>
              <a:t> spot" in a </a:t>
            </a:r>
            <a:r>
              <a:rPr lang="tr-TR" sz="1800" dirty="0" err="1"/>
              <a:t>garden</a:t>
            </a:r>
            <a:r>
              <a:rPr lang="tr-TR" sz="1800" dirty="0"/>
              <a:t>. </a:t>
            </a:r>
            <a:r>
              <a:rPr lang="tr-TR" sz="1800" dirty="0" err="1"/>
              <a:t>Then</a:t>
            </a:r>
            <a:r>
              <a:rPr lang="tr-TR" sz="1800" dirty="0"/>
              <a:t>, he </a:t>
            </a:r>
            <a:r>
              <a:rPr lang="tr-TR" sz="1800" dirty="0" err="1"/>
              <a:t>goes</a:t>
            </a:r>
            <a:r>
              <a:rPr lang="tr-TR" sz="1800" dirty="0"/>
              <a:t> on </a:t>
            </a:r>
            <a:r>
              <a:rPr lang="tr-TR" sz="1800" dirty="0" err="1"/>
              <a:t>to</a:t>
            </a:r>
            <a:r>
              <a:rPr lang="tr-TR" sz="1800" dirty="0"/>
              <a:t> </a:t>
            </a:r>
            <a:r>
              <a:rPr lang="tr-TR" sz="1800" dirty="0" err="1"/>
              <a:t>describe</a:t>
            </a:r>
            <a:r>
              <a:rPr lang="tr-TR" sz="1800" dirty="0"/>
              <a:t> </a:t>
            </a:r>
            <a:r>
              <a:rPr lang="tr-TR" sz="1800" dirty="0" err="1"/>
              <a:t>the</a:t>
            </a:r>
            <a:r>
              <a:rPr lang="tr-TR" sz="1800" dirty="0"/>
              <a:t> </a:t>
            </a:r>
            <a:r>
              <a:rPr lang="tr-TR" sz="1800" dirty="0" err="1"/>
              <a:t>garden</a:t>
            </a:r>
            <a:r>
              <a:rPr lang="tr-TR" sz="1800" dirty="0"/>
              <a:t>, </a:t>
            </a:r>
            <a:r>
              <a:rPr lang="tr-TR" sz="1800" dirty="0" err="1"/>
              <a:t>which</a:t>
            </a:r>
            <a:r>
              <a:rPr lang="tr-TR" sz="1800" dirty="0"/>
              <a:t> is </a:t>
            </a:r>
            <a:r>
              <a:rPr lang="tr-TR" sz="1800" dirty="0" err="1"/>
              <a:t>one</a:t>
            </a:r>
            <a:r>
              <a:rPr lang="tr-TR" sz="1800" dirty="0"/>
              <a:t> of </a:t>
            </a:r>
            <a:r>
              <a:rPr lang="tr-TR" sz="1800" dirty="0" err="1"/>
              <a:t>the</a:t>
            </a:r>
            <a:r>
              <a:rPr lang="tr-TR" sz="1800" dirty="0"/>
              <a:t> main </a:t>
            </a:r>
            <a:r>
              <a:rPr lang="tr-TR" sz="1800" dirty="0" err="1"/>
              <a:t>features</a:t>
            </a:r>
            <a:r>
              <a:rPr lang="tr-TR" sz="1800" dirty="0"/>
              <a:t> in </a:t>
            </a:r>
            <a:r>
              <a:rPr lang="tr-TR" sz="1800" dirty="0" err="1"/>
              <a:t>the</a:t>
            </a:r>
            <a:r>
              <a:rPr lang="tr-TR" sz="1800" dirty="0"/>
              <a:t> </a:t>
            </a:r>
            <a:r>
              <a:rPr lang="tr-TR" sz="1800" dirty="0" err="1"/>
              <a:t>dream</a:t>
            </a:r>
            <a:r>
              <a:rPr lang="tr-TR" sz="1800" dirty="0"/>
              <a:t> </a:t>
            </a:r>
            <a:r>
              <a:rPr lang="tr-TR" sz="1800" dirty="0" err="1"/>
              <a:t>vision</a:t>
            </a:r>
            <a:r>
              <a:rPr lang="tr-TR" sz="1800" dirty="0"/>
              <a:t> </a:t>
            </a:r>
            <a:r>
              <a:rPr lang="tr-TR" sz="1800" dirty="0" err="1"/>
              <a:t>genre</a:t>
            </a:r>
            <a:r>
              <a:rPr lang="tr-TR" sz="1800" dirty="0"/>
              <a:t>, </a:t>
            </a:r>
            <a:r>
              <a:rPr lang="tr-TR" sz="1800" dirty="0" err="1"/>
              <a:t>and</a:t>
            </a:r>
            <a:r>
              <a:rPr lang="tr-TR" sz="1800" dirty="0"/>
              <a:t> </a:t>
            </a:r>
            <a:r>
              <a:rPr lang="tr-TR" sz="1800" dirty="0" err="1"/>
              <a:t>its</a:t>
            </a:r>
            <a:r>
              <a:rPr lang="tr-TR" sz="1800" dirty="0"/>
              <a:t> </a:t>
            </a:r>
            <a:r>
              <a:rPr lang="tr-TR" sz="1800" dirty="0" err="1"/>
              <a:t>flower</a:t>
            </a:r>
            <a:r>
              <a:rPr lang="tr-TR" sz="1800" dirty="0"/>
              <a:t> as a </a:t>
            </a:r>
            <a:r>
              <a:rPr lang="tr-TR" sz="1800" dirty="0" err="1"/>
              <a:t>paradisal</a:t>
            </a:r>
            <a:r>
              <a:rPr lang="tr-TR" sz="1800" dirty="0"/>
              <a:t> </a:t>
            </a:r>
            <a:r>
              <a:rPr lang="tr-TR" sz="1800" dirty="0" err="1"/>
              <a:t>place</a:t>
            </a:r>
            <a:r>
              <a:rPr lang="tr-TR" sz="1800" dirty="0"/>
              <a:t> in </a:t>
            </a:r>
            <a:r>
              <a:rPr lang="tr-TR" sz="1800" dirty="0" err="1"/>
              <a:t>the</a:t>
            </a:r>
            <a:r>
              <a:rPr lang="tr-TR" sz="1800" dirty="0"/>
              <a:t> </a:t>
            </a:r>
            <a:r>
              <a:rPr lang="tr-TR" sz="1800" dirty="0" err="1"/>
              <a:t>search</a:t>
            </a:r>
            <a:r>
              <a:rPr lang="tr-TR" sz="1800" dirty="0"/>
              <a:t> of his </a:t>
            </a:r>
            <a:r>
              <a:rPr lang="tr-TR" sz="1800" dirty="0" err="1"/>
              <a:t>pearl</a:t>
            </a:r>
            <a:r>
              <a:rPr lang="tr-TR" sz="1800" dirty="0"/>
              <a:t>. </a:t>
            </a:r>
          </a:p>
        </p:txBody>
      </p:sp>
      <p:cxnSp>
        <p:nvCxnSpPr>
          <p:cNvPr id="1035" name="Straight Connector 1034">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121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095762-AC9F-4254-DE2B-DD175FEEA302}"/>
              </a:ext>
            </a:extLst>
          </p:cNvPr>
          <p:cNvSpPr>
            <a:spLocks noGrp="1"/>
          </p:cNvSpPr>
          <p:nvPr>
            <p:ph idx="1"/>
          </p:nvPr>
        </p:nvSpPr>
        <p:spPr/>
        <p:txBody>
          <a:bodyPr>
            <a:normAutofit fontScale="92500" lnSpcReduction="20000"/>
          </a:bodyPr>
          <a:lstStyle/>
          <a:p>
            <a:r>
              <a:rPr lang="tr-TR" dirty="0" err="1"/>
              <a:t>In</a:t>
            </a:r>
            <a:r>
              <a:rPr lang="tr-TR" dirty="0"/>
              <a:t> </a:t>
            </a:r>
            <a:r>
              <a:rPr lang="tr-TR" dirty="0" err="1"/>
              <a:t>the</a:t>
            </a:r>
            <a:r>
              <a:rPr lang="tr-TR" dirty="0"/>
              <a:t> </a:t>
            </a:r>
            <a:r>
              <a:rPr lang="tr-TR" dirty="0" err="1"/>
              <a:t>second</a:t>
            </a:r>
            <a:r>
              <a:rPr lang="tr-TR" dirty="0"/>
              <a:t> </a:t>
            </a:r>
            <a:r>
              <a:rPr lang="tr-TR" dirty="0" err="1"/>
              <a:t>part</a:t>
            </a:r>
            <a:r>
              <a:rPr lang="tr-TR" dirty="0"/>
              <a:t>, </a:t>
            </a:r>
            <a:r>
              <a:rPr lang="tr-TR" dirty="0" err="1"/>
              <a:t>the</a:t>
            </a:r>
            <a:r>
              <a:rPr lang="tr-TR" dirty="0"/>
              <a:t> </a:t>
            </a:r>
            <a:r>
              <a:rPr lang="tr-TR" dirty="0" err="1"/>
              <a:t>narrator</a:t>
            </a:r>
            <a:r>
              <a:rPr lang="tr-TR" dirty="0"/>
              <a:t>, </a:t>
            </a:r>
            <a:r>
              <a:rPr lang="tr-TR" dirty="0" err="1"/>
              <a:t>the</a:t>
            </a:r>
            <a:r>
              <a:rPr lang="tr-TR" dirty="0"/>
              <a:t> </a:t>
            </a:r>
            <a:r>
              <a:rPr lang="tr-TR" dirty="0" err="1"/>
              <a:t>speaker</a:t>
            </a:r>
            <a:r>
              <a:rPr lang="tr-TR" dirty="0"/>
              <a:t>, </a:t>
            </a:r>
            <a:r>
              <a:rPr lang="tr-TR" dirty="0" err="1"/>
              <a:t>falls</a:t>
            </a:r>
            <a:r>
              <a:rPr lang="tr-TR" dirty="0"/>
              <a:t> </a:t>
            </a:r>
            <a:r>
              <a:rPr lang="tr-TR" dirty="0" err="1"/>
              <a:t>asleep</a:t>
            </a:r>
            <a:r>
              <a:rPr lang="tr-TR" dirty="0"/>
              <a:t> </a:t>
            </a:r>
            <a:r>
              <a:rPr lang="tr-TR" dirty="0" err="1"/>
              <a:t>and</a:t>
            </a:r>
            <a:r>
              <a:rPr lang="tr-TR" dirty="0"/>
              <a:t> </a:t>
            </a:r>
            <a:r>
              <a:rPr lang="tr-TR" dirty="0" err="1"/>
              <a:t>the</a:t>
            </a:r>
            <a:r>
              <a:rPr lang="tr-TR" dirty="0"/>
              <a:t> rest of </a:t>
            </a:r>
            <a:r>
              <a:rPr lang="tr-TR" dirty="0" err="1"/>
              <a:t>the</a:t>
            </a:r>
            <a:r>
              <a:rPr lang="tr-TR" dirty="0"/>
              <a:t> </a:t>
            </a:r>
            <a:r>
              <a:rPr lang="tr-TR" dirty="0" err="1"/>
              <a:t>poem</a:t>
            </a:r>
            <a:r>
              <a:rPr lang="tr-TR" dirty="0"/>
              <a:t> </a:t>
            </a:r>
            <a:r>
              <a:rPr lang="tr-TR" dirty="0" err="1"/>
              <a:t>proceeds</a:t>
            </a:r>
            <a:r>
              <a:rPr lang="tr-TR" dirty="0"/>
              <a:t> </a:t>
            </a:r>
            <a:r>
              <a:rPr lang="tr-TR" dirty="0" err="1"/>
              <a:t>like</a:t>
            </a:r>
            <a:r>
              <a:rPr lang="tr-TR" dirty="0"/>
              <a:t> a </a:t>
            </a:r>
            <a:r>
              <a:rPr lang="tr-TR" dirty="0" err="1"/>
              <a:t>dream</a:t>
            </a:r>
            <a:r>
              <a:rPr lang="tr-TR" dirty="0"/>
              <a:t> </a:t>
            </a:r>
            <a:r>
              <a:rPr lang="tr-TR" dirty="0" err="1"/>
              <a:t>vision</a:t>
            </a:r>
            <a:r>
              <a:rPr lang="tr-TR" dirty="0"/>
              <a:t>. </a:t>
            </a:r>
            <a:r>
              <a:rPr lang="tr-TR" dirty="0" err="1"/>
              <a:t>Soon</a:t>
            </a:r>
            <a:r>
              <a:rPr lang="tr-TR" dirty="0"/>
              <a:t> </a:t>
            </a:r>
            <a:r>
              <a:rPr lang="tr-TR" dirty="0" err="1"/>
              <a:t>after</a:t>
            </a:r>
            <a:r>
              <a:rPr lang="tr-TR" dirty="0"/>
              <a:t> </a:t>
            </a:r>
            <a:r>
              <a:rPr lang="tr-TR" dirty="0" err="1"/>
              <a:t>the</a:t>
            </a:r>
            <a:r>
              <a:rPr lang="tr-TR" dirty="0"/>
              <a:t> </a:t>
            </a:r>
            <a:r>
              <a:rPr lang="tr-TR" dirty="0" err="1"/>
              <a:t>speaker</a:t>
            </a:r>
            <a:r>
              <a:rPr lang="tr-TR" dirty="0"/>
              <a:t> </a:t>
            </a:r>
            <a:r>
              <a:rPr lang="tr-TR" dirty="0" err="1"/>
              <a:t>falls</a:t>
            </a:r>
            <a:r>
              <a:rPr lang="tr-TR" dirty="0"/>
              <a:t> </a:t>
            </a:r>
            <a:r>
              <a:rPr lang="tr-TR" dirty="0" err="1"/>
              <a:t>asleep</a:t>
            </a:r>
            <a:r>
              <a:rPr lang="tr-TR" dirty="0"/>
              <a:t>, he </a:t>
            </a:r>
            <a:r>
              <a:rPr lang="tr-TR" dirty="0" err="1"/>
              <a:t>finds</a:t>
            </a:r>
            <a:r>
              <a:rPr lang="tr-TR" dirty="0"/>
              <a:t> </a:t>
            </a:r>
            <a:r>
              <a:rPr lang="tr-TR" dirty="0" err="1"/>
              <a:t>himself</a:t>
            </a:r>
            <a:r>
              <a:rPr lang="tr-TR" dirty="0"/>
              <a:t> in </a:t>
            </a:r>
            <a:r>
              <a:rPr lang="tr-TR" dirty="0" err="1"/>
              <a:t>the</a:t>
            </a:r>
            <a:r>
              <a:rPr lang="tr-TR" dirty="0"/>
              <a:t> </a:t>
            </a:r>
            <a:r>
              <a:rPr lang="tr-TR" dirty="0" err="1"/>
              <a:t>second</a:t>
            </a:r>
            <a:r>
              <a:rPr lang="tr-TR" dirty="0"/>
              <a:t> </a:t>
            </a:r>
            <a:r>
              <a:rPr lang="tr-TR" dirty="0" err="1"/>
              <a:t>garden</a:t>
            </a:r>
            <a:r>
              <a:rPr lang="tr-TR" dirty="0"/>
              <a:t>; </a:t>
            </a:r>
            <a:r>
              <a:rPr lang="tr-TR" dirty="0" err="1"/>
              <a:t>this</a:t>
            </a:r>
            <a:r>
              <a:rPr lang="tr-TR" dirty="0"/>
              <a:t> </a:t>
            </a:r>
            <a:r>
              <a:rPr lang="tr-TR" dirty="0" err="1"/>
              <a:t>garden</a:t>
            </a:r>
            <a:r>
              <a:rPr lang="tr-TR" dirty="0"/>
              <a:t> is a </a:t>
            </a:r>
            <a:r>
              <a:rPr lang="tr-TR" dirty="0" err="1"/>
              <a:t>celestial</a:t>
            </a:r>
            <a:r>
              <a:rPr lang="tr-TR" dirty="0"/>
              <a:t> </a:t>
            </a:r>
            <a:r>
              <a:rPr lang="tr-TR" dirty="0" err="1"/>
              <a:t>one</a:t>
            </a:r>
            <a:r>
              <a:rPr lang="tr-TR" dirty="0"/>
              <a:t> </a:t>
            </a:r>
            <a:r>
              <a:rPr lang="tr-TR" dirty="0" err="1"/>
              <a:t>even</a:t>
            </a:r>
            <a:r>
              <a:rPr lang="tr-TR" dirty="0"/>
              <a:t> </a:t>
            </a:r>
            <a:r>
              <a:rPr lang="tr-TR" dirty="0" err="1"/>
              <a:t>the</a:t>
            </a:r>
            <a:r>
              <a:rPr lang="tr-TR" dirty="0"/>
              <a:t> </a:t>
            </a:r>
            <a:r>
              <a:rPr lang="tr-TR" dirty="0" err="1"/>
              <a:t>graves</a:t>
            </a:r>
            <a:r>
              <a:rPr lang="tr-TR" dirty="0"/>
              <a:t> </a:t>
            </a:r>
            <a:r>
              <a:rPr lang="tr-TR" dirty="0" err="1"/>
              <a:t>are</a:t>
            </a:r>
            <a:r>
              <a:rPr lang="tr-TR" dirty="0"/>
              <a:t> </a:t>
            </a:r>
            <a:r>
              <a:rPr lang="tr-TR" dirty="0" err="1"/>
              <a:t>made</a:t>
            </a:r>
            <a:r>
              <a:rPr lang="tr-TR" dirty="0"/>
              <a:t> of </a:t>
            </a:r>
            <a:r>
              <a:rPr lang="tr-TR" dirty="0" err="1"/>
              <a:t>valuable</a:t>
            </a:r>
            <a:r>
              <a:rPr lang="tr-TR" dirty="0"/>
              <a:t> </a:t>
            </a:r>
            <a:r>
              <a:rPr lang="tr-TR" dirty="0" err="1"/>
              <a:t>pearls</a:t>
            </a:r>
            <a:r>
              <a:rPr lang="tr-TR" dirty="0"/>
              <a:t> of </a:t>
            </a:r>
            <a:r>
              <a:rPr lang="tr-TR" dirty="0" err="1"/>
              <a:t>the</a:t>
            </a:r>
            <a:r>
              <a:rPr lang="tr-TR" dirty="0"/>
              <a:t> Orient. </a:t>
            </a:r>
            <a:r>
              <a:rPr lang="tr-TR" dirty="0" err="1"/>
              <a:t>Pearl</a:t>
            </a:r>
            <a:r>
              <a:rPr lang="tr-TR" dirty="0"/>
              <a:t> </a:t>
            </a:r>
            <a:r>
              <a:rPr lang="tr-TR" dirty="0" err="1"/>
              <a:t>addresses</a:t>
            </a:r>
            <a:r>
              <a:rPr lang="tr-TR" dirty="0"/>
              <a:t> </a:t>
            </a:r>
            <a:r>
              <a:rPr lang="tr-TR" u="sng" dirty="0" err="1"/>
              <a:t>the</a:t>
            </a:r>
            <a:r>
              <a:rPr lang="tr-TR" u="sng" dirty="0"/>
              <a:t> problem of </a:t>
            </a:r>
            <a:r>
              <a:rPr lang="tr-TR" u="sng" dirty="0" err="1"/>
              <a:t>earthly</a:t>
            </a:r>
            <a:r>
              <a:rPr lang="tr-TR" u="sng" dirty="0"/>
              <a:t> </a:t>
            </a:r>
            <a:r>
              <a:rPr lang="tr-TR" u="sng" dirty="0" err="1"/>
              <a:t>versus</a:t>
            </a:r>
            <a:r>
              <a:rPr lang="tr-TR" u="sng" dirty="0"/>
              <a:t> </a:t>
            </a:r>
            <a:r>
              <a:rPr lang="tr-TR" u="sng" dirty="0" err="1"/>
              <a:t>heavenly</a:t>
            </a:r>
            <a:r>
              <a:rPr lang="tr-TR" u="sng" dirty="0"/>
              <a:t> </a:t>
            </a:r>
            <a:r>
              <a:rPr lang="tr-TR" u="sng" dirty="0" err="1"/>
              <a:t>rewards</a:t>
            </a:r>
            <a:r>
              <a:rPr lang="tr-TR" dirty="0"/>
              <a:t> </a:t>
            </a:r>
            <a:r>
              <a:rPr lang="tr-TR" dirty="0" err="1"/>
              <a:t>through</a:t>
            </a:r>
            <a:r>
              <a:rPr lang="tr-TR" dirty="0"/>
              <a:t> a </a:t>
            </a:r>
            <a:r>
              <a:rPr lang="tr-TR" dirty="0" err="1"/>
              <a:t>more</a:t>
            </a:r>
            <a:r>
              <a:rPr lang="tr-TR" dirty="0"/>
              <a:t> </a:t>
            </a:r>
            <a:r>
              <a:rPr lang="tr-TR" dirty="0" err="1"/>
              <a:t>specific</a:t>
            </a:r>
            <a:r>
              <a:rPr lang="tr-TR" dirty="0"/>
              <a:t> </a:t>
            </a:r>
            <a:r>
              <a:rPr lang="tr-TR" dirty="0" err="1"/>
              <a:t>situation</a:t>
            </a:r>
            <a:r>
              <a:rPr lang="tr-TR" dirty="0"/>
              <a:t>. </a:t>
            </a:r>
          </a:p>
          <a:p>
            <a:r>
              <a:rPr lang="tr-TR" dirty="0" err="1"/>
              <a:t>According</a:t>
            </a:r>
            <a:r>
              <a:rPr lang="tr-TR" dirty="0"/>
              <a:t> </a:t>
            </a:r>
            <a:r>
              <a:rPr lang="tr-TR" dirty="0" err="1"/>
              <a:t>to</a:t>
            </a:r>
            <a:r>
              <a:rPr lang="tr-TR" dirty="0"/>
              <a:t> Kevin </a:t>
            </a:r>
            <a:r>
              <a:rPr lang="tr-TR" dirty="0" err="1"/>
              <a:t>Marti</a:t>
            </a:r>
            <a:r>
              <a:rPr lang="tr-TR" dirty="0"/>
              <a:t>, </a:t>
            </a:r>
            <a:r>
              <a:rPr lang="tr-TR" dirty="0" err="1"/>
              <a:t>the</a:t>
            </a:r>
            <a:r>
              <a:rPr lang="tr-TR" dirty="0"/>
              <a:t> </a:t>
            </a:r>
            <a:r>
              <a:rPr lang="tr-TR" dirty="0" err="1"/>
              <a:t>speaker</a:t>
            </a:r>
            <a:r>
              <a:rPr lang="tr-TR" dirty="0"/>
              <a:t> is a </a:t>
            </a:r>
            <a:r>
              <a:rPr lang="tr-TR" dirty="0" err="1"/>
              <a:t>jeweler</a:t>
            </a:r>
            <a:r>
              <a:rPr lang="tr-TR" dirty="0"/>
              <a:t> </a:t>
            </a:r>
            <a:r>
              <a:rPr lang="tr-TR" dirty="0" err="1"/>
              <a:t>and</a:t>
            </a:r>
            <a:r>
              <a:rPr lang="tr-TR" dirty="0"/>
              <a:t> he has </a:t>
            </a:r>
            <a:r>
              <a:rPr lang="tr-TR" dirty="0" err="1"/>
              <a:t>lost</a:t>
            </a:r>
            <a:r>
              <a:rPr lang="tr-TR" dirty="0"/>
              <a:t> his </a:t>
            </a:r>
            <a:r>
              <a:rPr lang="tr-TR" dirty="0" err="1"/>
              <a:t>pearl</a:t>
            </a:r>
            <a:r>
              <a:rPr lang="tr-TR" dirty="0"/>
              <a:t> </a:t>
            </a:r>
            <a:r>
              <a:rPr lang="tr-TR" dirty="0" err="1"/>
              <a:t>without</a:t>
            </a:r>
            <a:r>
              <a:rPr lang="tr-TR" dirty="0"/>
              <a:t> a </a:t>
            </a:r>
            <a:r>
              <a:rPr lang="tr-TR" dirty="0" err="1"/>
              <a:t>price</a:t>
            </a:r>
            <a:r>
              <a:rPr lang="tr-TR" dirty="0"/>
              <a:t> </a:t>
            </a:r>
            <a:r>
              <a:rPr lang="tr-TR" dirty="0" err="1"/>
              <a:t>which</a:t>
            </a:r>
            <a:r>
              <a:rPr lang="tr-TR" dirty="0"/>
              <a:t> </a:t>
            </a:r>
            <a:r>
              <a:rPr lang="tr-TR" dirty="0" err="1"/>
              <a:t>saddens</a:t>
            </a:r>
            <a:r>
              <a:rPr lang="tr-TR" dirty="0"/>
              <a:t> </a:t>
            </a:r>
            <a:r>
              <a:rPr lang="tr-TR" dirty="0" err="1"/>
              <a:t>him</a:t>
            </a:r>
            <a:r>
              <a:rPr lang="tr-TR" dirty="0"/>
              <a:t> </a:t>
            </a:r>
            <a:r>
              <a:rPr lang="tr-TR" dirty="0" err="1"/>
              <a:t>beyond</a:t>
            </a:r>
            <a:r>
              <a:rPr lang="tr-TR" dirty="0"/>
              <a:t> </a:t>
            </a:r>
            <a:r>
              <a:rPr lang="tr-TR" dirty="0" err="1"/>
              <a:t>all</a:t>
            </a:r>
            <a:r>
              <a:rPr lang="tr-TR" dirty="0"/>
              <a:t> </a:t>
            </a:r>
            <a:r>
              <a:rPr lang="tr-TR" dirty="0" err="1"/>
              <a:t>reasons</a:t>
            </a:r>
            <a:r>
              <a:rPr lang="tr-TR" dirty="0"/>
              <a:t>. </a:t>
            </a:r>
            <a:r>
              <a:rPr lang="tr-TR" dirty="0" err="1"/>
              <a:t>Then</a:t>
            </a:r>
            <a:r>
              <a:rPr lang="tr-TR" dirty="0"/>
              <a:t>, he </a:t>
            </a:r>
            <a:r>
              <a:rPr lang="tr-TR" dirty="0" err="1"/>
              <a:t>falls</a:t>
            </a:r>
            <a:r>
              <a:rPr lang="tr-TR" dirty="0"/>
              <a:t> </a:t>
            </a:r>
            <a:r>
              <a:rPr lang="tr-TR" dirty="0" err="1"/>
              <a:t>asleep</a:t>
            </a:r>
            <a:r>
              <a:rPr lang="tr-TR" dirty="0"/>
              <a:t> </a:t>
            </a:r>
            <a:r>
              <a:rPr lang="tr-TR" dirty="0" err="1"/>
              <a:t>and</a:t>
            </a:r>
            <a:r>
              <a:rPr lang="tr-TR" dirty="0"/>
              <a:t> </a:t>
            </a:r>
            <a:r>
              <a:rPr lang="tr-TR" dirty="0" err="1"/>
              <a:t>the</a:t>
            </a:r>
            <a:r>
              <a:rPr lang="tr-TR" dirty="0"/>
              <a:t> </a:t>
            </a:r>
            <a:r>
              <a:rPr lang="tr-TR" dirty="0" err="1"/>
              <a:t>pearl</a:t>
            </a:r>
            <a:r>
              <a:rPr lang="tr-TR" dirty="0"/>
              <a:t> </a:t>
            </a:r>
            <a:r>
              <a:rPr lang="tr-TR" dirty="0" err="1"/>
              <a:t>appears</a:t>
            </a:r>
            <a:r>
              <a:rPr lang="tr-TR" dirty="0"/>
              <a:t> </a:t>
            </a:r>
            <a:r>
              <a:rPr lang="tr-TR" dirty="0" err="1"/>
              <a:t>to</a:t>
            </a:r>
            <a:r>
              <a:rPr lang="tr-TR" dirty="0"/>
              <a:t> </a:t>
            </a:r>
            <a:r>
              <a:rPr lang="tr-TR" dirty="0" err="1"/>
              <a:t>him</a:t>
            </a:r>
            <a:r>
              <a:rPr lang="tr-TR" dirty="0"/>
              <a:t> as a maiden </a:t>
            </a:r>
            <a:r>
              <a:rPr lang="tr-TR" dirty="0" err="1"/>
              <a:t>dressed</a:t>
            </a:r>
            <a:r>
              <a:rPr lang="tr-TR" dirty="0"/>
              <a:t> in </a:t>
            </a:r>
            <a:r>
              <a:rPr lang="tr-TR" dirty="0" err="1"/>
              <a:t>white</a:t>
            </a:r>
            <a:r>
              <a:rPr lang="tr-TR" dirty="0"/>
              <a:t> </a:t>
            </a:r>
            <a:r>
              <a:rPr lang="tr-TR" dirty="0" err="1"/>
              <a:t>and</a:t>
            </a:r>
            <a:r>
              <a:rPr lang="tr-TR" dirty="0"/>
              <a:t> </a:t>
            </a:r>
            <a:r>
              <a:rPr lang="tr-TR" dirty="0" err="1"/>
              <a:t>chastises</a:t>
            </a:r>
            <a:r>
              <a:rPr lang="tr-TR" dirty="0"/>
              <a:t> </a:t>
            </a:r>
            <a:r>
              <a:rPr lang="tr-TR" dirty="0" err="1"/>
              <a:t>him</a:t>
            </a:r>
            <a:r>
              <a:rPr lang="tr-TR" dirty="0"/>
              <a:t> </a:t>
            </a:r>
            <a:r>
              <a:rPr lang="tr-TR" dirty="0" err="1"/>
              <a:t>for</a:t>
            </a:r>
            <a:r>
              <a:rPr lang="tr-TR" dirty="0"/>
              <a:t> </a:t>
            </a:r>
            <a:r>
              <a:rPr lang="tr-TR" dirty="0" err="1"/>
              <a:t>thinking</a:t>
            </a:r>
            <a:r>
              <a:rPr lang="tr-TR" dirty="0"/>
              <a:t> </a:t>
            </a:r>
            <a:r>
              <a:rPr lang="tr-TR" dirty="0" err="1"/>
              <a:t>more</a:t>
            </a:r>
            <a:r>
              <a:rPr lang="tr-TR" dirty="0"/>
              <a:t> of his </a:t>
            </a:r>
            <a:r>
              <a:rPr lang="tr-TR" dirty="0" err="1"/>
              <a:t>earthly</a:t>
            </a:r>
            <a:r>
              <a:rPr lang="tr-TR" dirty="0"/>
              <a:t> </a:t>
            </a:r>
            <a:r>
              <a:rPr lang="tr-TR" dirty="0" err="1"/>
              <a:t>pleasure</a:t>
            </a:r>
            <a:r>
              <a:rPr lang="tr-TR" dirty="0"/>
              <a:t> </a:t>
            </a:r>
            <a:r>
              <a:rPr lang="tr-TR" dirty="0" err="1"/>
              <a:t>than</a:t>
            </a:r>
            <a:r>
              <a:rPr lang="tr-TR" dirty="0"/>
              <a:t> of his </a:t>
            </a:r>
            <a:r>
              <a:rPr lang="tr-TR" dirty="0" err="1"/>
              <a:t>eternal</a:t>
            </a:r>
            <a:r>
              <a:rPr lang="tr-TR" dirty="0"/>
              <a:t> </a:t>
            </a:r>
            <a:r>
              <a:rPr lang="tr-TR" dirty="0" err="1"/>
              <a:t>reward</a:t>
            </a:r>
            <a:r>
              <a:rPr lang="tr-TR" dirty="0"/>
              <a:t> in </a:t>
            </a:r>
            <a:r>
              <a:rPr lang="tr-TR" dirty="0" err="1"/>
              <a:t>heaven</a:t>
            </a:r>
            <a:r>
              <a:rPr lang="tr-TR" dirty="0"/>
              <a:t>. As </a:t>
            </a:r>
            <a:r>
              <a:rPr lang="tr-TR" dirty="0" err="1"/>
              <a:t>the</a:t>
            </a:r>
            <a:r>
              <a:rPr lang="tr-TR" dirty="0"/>
              <a:t> </a:t>
            </a:r>
            <a:r>
              <a:rPr lang="tr-TR" dirty="0" err="1"/>
              <a:t>jeweler</a:t>
            </a:r>
            <a:r>
              <a:rPr lang="tr-TR" dirty="0"/>
              <a:t> is not </a:t>
            </a:r>
            <a:r>
              <a:rPr lang="tr-TR" dirty="0" err="1"/>
              <a:t>ready</a:t>
            </a:r>
            <a:r>
              <a:rPr lang="tr-TR" dirty="0"/>
              <a:t> </a:t>
            </a:r>
            <a:r>
              <a:rPr lang="tr-TR" dirty="0" err="1"/>
              <a:t>to</a:t>
            </a:r>
            <a:r>
              <a:rPr lang="tr-TR" dirty="0"/>
              <a:t> </a:t>
            </a:r>
            <a:r>
              <a:rPr lang="tr-TR" dirty="0" err="1"/>
              <a:t>enter</a:t>
            </a:r>
            <a:r>
              <a:rPr lang="tr-TR" dirty="0"/>
              <a:t> </a:t>
            </a:r>
            <a:r>
              <a:rPr lang="tr-TR" dirty="0" err="1"/>
              <a:t>heaven</a:t>
            </a:r>
            <a:r>
              <a:rPr lang="tr-TR" dirty="0"/>
              <a:t>, he is sent </a:t>
            </a:r>
            <a:r>
              <a:rPr lang="tr-TR" dirty="0" err="1"/>
              <a:t>back</a:t>
            </a:r>
            <a:r>
              <a:rPr lang="tr-TR" dirty="0"/>
              <a:t> </a:t>
            </a:r>
            <a:r>
              <a:rPr lang="tr-TR" dirty="0" err="1"/>
              <a:t>to</a:t>
            </a:r>
            <a:r>
              <a:rPr lang="tr-TR" dirty="0"/>
              <a:t> </a:t>
            </a:r>
            <a:r>
              <a:rPr lang="tr-TR" dirty="0" err="1"/>
              <a:t>complete</a:t>
            </a:r>
            <a:r>
              <a:rPr lang="tr-TR" dirty="0"/>
              <a:t> his </a:t>
            </a:r>
            <a:r>
              <a:rPr lang="tr-TR" dirty="0" err="1"/>
              <a:t>journey</a:t>
            </a:r>
            <a:r>
              <a:rPr lang="tr-TR" dirty="0"/>
              <a:t> of life </a:t>
            </a:r>
            <a:r>
              <a:rPr lang="tr-TR" dirty="0" err="1"/>
              <a:t>and</a:t>
            </a:r>
            <a:r>
              <a:rPr lang="tr-TR" dirty="0"/>
              <a:t> </a:t>
            </a:r>
            <a:r>
              <a:rPr lang="tr-TR" dirty="0" err="1"/>
              <a:t>to</a:t>
            </a:r>
            <a:r>
              <a:rPr lang="tr-TR" dirty="0"/>
              <a:t> </a:t>
            </a:r>
            <a:r>
              <a:rPr lang="tr-TR" dirty="0" err="1"/>
              <a:t>strive</a:t>
            </a:r>
            <a:r>
              <a:rPr lang="tr-TR" dirty="0"/>
              <a:t> </a:t>
            </a:r>
            <a:r>
              <a:rPr lang="tr-TR" dirty="0" err="1"/>
              <a:t>for</a:t>
            </a:r>
            <a:r>
              <a:rPr lang="tr-TR" dirty="0"/>
              <a:t> his </a:t>
            </a:r>
            <a:r>
              <a:rPr lang="tr-TR" dirty="0" err="1"/>
              <a:t>place</a:t>
            </a:r>
            <a:r>
              <a:rPr lang="tr-TR" dirty="0"/>
              <a:t> in </a:t>
            </a:r>
            <a:r>
              <a:rPr lang="tr-TR" dirty="0" err="1"/>
              <a:t>the</a:t>
            </a:r>
            <a:r>
              <a:rPr lang="tr-TR" dirty="0"/>
              <a:t> </a:t>
            </a:r>
            <a:r>
              <a:rPr lang="tr-TR" dirty="0" err="1"/>
              <a:t>hereafter</a:t>
            </a:r>
            <a:r>
              <a:rPr lang="tr-TR" dirty="0"/>
              <a:t> (</a:t>
            </a:r>
            <a:r>
              <a:rPr lang="tr-TR" dirty="0" err="1"/>
              <a:t>Marti</a:t>
            </a:r>
            <a:r>
              <a:rPr lang="tr-TR" dirty="0"/>
              <a:t>, 2002, p. 33).</a:t>
            </a:r>
          </a:p>
        </p:txBody>
      </p:sp>
    </p:spTree>
    <p:extLst>
      <p:ext uri="{BB962C8B-B14F-4D97-AF65-F5344CB8AC3E}">
        <p14:creationId xmlns:p14="http://schemas.microsoft.com/office/powerpoint/2010/main" val="1911777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2A2D6E-2BE3-FD37-CE9A-3DB803F0A5B8}"/>
              </a:ext>
            </a:extLst>
          </p:cNvPr>
          <p:cNvSpPr>
            <a:spLocks noGrp="1"/>
          </p:cNvSpPr>
          <p:nvPr>
            <p:ph type="title"/>
          </p:nvPr>
        </p:nvSpPr>
        <p:spPr/>
        <p:txBody>
          <a:bodyPr>
            <a:normAutofit fontScale="90000"/>
          </a:bodyPr>
          <a:lstStyle/>
          <a:p>
            <a:r>
              <a:rPr lang="tr-TR" i="1" dirty="0"/>
              <a:t>PEARL</a:t>
            </a:r>
            <a:br>
              <a:rPr lang="tr-TR" i="1" dirty="0"/>
            </a:br>
            <a:r>
              <a:rPr lang="tr-TR" i="1" dirty="0"/>
              <a:t>(</a:t>
            </a:r>
            <a:r>
              <a:rPr lang="tr-TR" i="1" dirty="0" err="1"/>
              <a:t>prologue</a:t>
            </a:r>
            <a:r>
              <a:rPr lang="tr-TR" i="1" dirty="0"/>
              <a:t>)</a:t>
            </a:r>
          </a:p>
        </p:txBody>
      </p:sp>
      <p:sp>
        <p:nvSpPr>
          <p:cNvPr id="3" name="İçerik Yer Tutucusu 2">
            <a:extLst>
              <a:ext uri="{FF2B5EF4-FFF2-40B4-BE49-F238E27FC236}">
                <a16:creationId xmlns:a16="http://schemas.microsoft.com/office/drawing/2014/main" id="{32AD03B5-AE3F-27B6-EF86-889F7740137C}"/>
              </a:ext>
            </a:extLst>
          </p:cNvPr>
          <p:cNvSpPr>
            <a:spLocks noGrp="1"/>
          </p:cNvSpPr>
          <p:nvPr>
            <p:ph idx="1"/>
          </p:nvPr>
        </p:nvSpPr>
        <p:spPr/>
        <p:txBody>
          <a:bodyPr>
            <a:normAutofit fontScale="70000" lnSpcReduction="20000"/>
          </a:bodyPr>
          <a:lstStyle/>
          <a:p>
            <a:r>
              <a:rPr lang="tr-TR" dirty="0">
                <a:effectLst/>
                <a:latin typeface="Helvetica Neue" panose="02000503000000020004" pitchFamily="2" charset="0"/>
              </a:rPr>
              <a:t>PEARL of </a:t>
            </a:r>
            <a:r>
              <a:rPr lang="tr-TR" dirty="0" err="1">
                <a:effectLst/>
                <a:latin typeface="Helvetica Neue" panose="02000503000000020004" pitchFamily="2" charset="0"/>
              </a:rPr>
              <a:t>delight</a:t>
            </a:r>
            <a:r>
              <a:rPr lang="tr-TR" dirty="0">
                <a:effectLst/>
                <a:latin typeface="Helvetica Neue" panose="02000503000000020004" pitchFamily="2" charset="0"/>
              </a:rPr>
              <a:t> </a:t>
            </a:r>
            <a:r>
              <a:rPr lang="tr-TR" dirty="0" err="1">
                <a:effectLst/>
                <a:latin typeface="Helvetica Neue" panose="02000503000000020004" pitchFamily="2" charset="0"/>
              </a:rPr>
              <a:t>that</a:t>
            </a:r>
            <a:r>
              <a:rPr lang="tr-TR" dirty="0">
                <a:effectLst/>
                <a:latin typeface="Helvetica Neue" panose="02000503000000020004" pitchFamily="2" charset="0"/>
              </a:rPr>
              <a:t> a </a:t>
            </a:r>
            <a:r>
              <a:rPr lang="tr-TR" dirty="0" err="1">
                <a:effectLst/>
                <a:latin typeface="Helvetica Neue" panose="02000503000000020004" pitchFamily="2" charset="0"/>
              </a:rPr>
              <a:t>prince</a:t>
            </a:r>
            <a:r>
              <a:rPr lang="tr-TR" dirty="0">
                <a:effectLst/>
                <a:latin typeface="Helvetica Neue" panose="02000503000000020004" pitchFamily="2" charset="0"/>
              </a:rPr>
              <a:t> </a:t>
            </a:r>
            <a:r>
              <a:rPr lang="tr-TR" dirty="0" err="1">
                <a:effectLst/>
                <a:latin typeface="Helvetica Neue" panose="02000503000000020004" pitchFamily="2" charset="0"/>
              </a:rPr>
              <a:t>doth</a:t>
            </a:r>
            <a:r>
              <a:rPr lang="tr-TR" dirty="0">
                <a:effectLst/>
                <a:latin typeface="Helvetica Neue" panose="02000503000000020004" pitchFamily="2" charset="0"/>
              </a:rPr>
              <a:t> </a:t>
            </a:r>
            <a:r>
              <a:rPr lang="tr-TR" dirty="0" err="1">
                <a:effectLst/>
                <a:latin typeface="Helvetica Neue" panose="02000503000000020004" pitchFamily="2" charset="0"/>
              </a:rPr>
              <a:t>please</a:t>
            </a:r>
            <a:endParaRPr lang="tr-TR" dirty="0">
              <a:effectLst/>
              <a:latin typeface="Helvetica Neue" panose="02000503000000020004" pitchFamily="2" charset="0"/>
            </a:endParaRPr>
          </a:p>
          <a:p>
            <a:r>
              <a:rPr lang="tr-TR" dirty="0">
                <a:effectLst/>
                <a:latin typeface="Helvetica Neue" panose="02000503000000020004" pitchFamily="2" charset="0"/>
              </a:rPr>
              <a:t>DEAR of </a:t>
            </a:r>
            <a:r>
              <a:rPr lang="tr-TR" dirty="0" err="1">
                <a:effectLst/>
                <a:latin typeface="Helvetica Neue" panose="02000503000000020004" pitchFamily="2" charset="0"/>
              </a:rPr>
              <a:t>delight</a:t>
            </a:r>
            <a:r>
              <a:rPr lang="tr-TR" dirty="0">
                <a:effectLst/>
                <a:latin typeface="Helvetica Neue" panose="02000503000000020004" pitchFamily="2" charset="0"/>
              </a:rPr>
              <a:t> </a:t>
            </a:r>
            <a:r>
              <a:rPr lang="tr-TR" dirty="0" err="1">
                <a:effectLst/>
                <a:latin typeface="Helvetica Neue" panose="02000503000000020004" pitchFamily="2" charset="0"/>
              </a:rPr>
              <a:t>that</a:t>
            </a:r>
            <a:r>
              <a:rPr lang="tr-TR" dirty="0">
                <a:effectLst/>
                <a:latin typeface="Helvetica Neue" panose="02000503000000020004" pitchFamily="2" charset="0"/>
              </a:rPr>
              <a:t> a </a:t>
            </a:r>
            <a:r>
              <a:rPr lang="tr-TR" dirty="0" err="1">
                <a:effectLst/>
                <a:latin typeface="Helvetica Neue" panose="02000503000000020004" pitchFamily="2" charset="0"/>
              </a:rPr>
              <a:t>prince</a:t>
            </a:r>
            <a:r>
              <a:rPr lang="tr-TR" dirty="0">
                <a:effectLst/>
                <a:latin typeface="Helvetica Neue" panose="02000503000000020004" pitchFamily="2" charset="0"/>
              </a:rPr>
              <a:t> </a:t>
            </a:r>
            <a:r>
              <a:rPr lang="tr-TR" dirty="0" err="1">
                <a:effectLst/>
                <a:latin typeface="Helvetica Neue" panose="02000503000000020004" pitchFamily="2" charset="0"/>
              </a:rPr>
              <a:t>doth</a:t>
            </a:r>
            <a:r>
              <a:rPr lang="tr-TR" dirty="0">
                <a:effectLst/>
                <a:latin typeface="Helvetica Neue" panose="02000503000000020004" pitchFamily="2" charset="0"/>
              </a:rPr>
              <a:t> </a:t>
            </a:r>
            <a:r>
              <a:rPr lang="tr-TR" dirty="0" err="1">
                <a:effectLst/>
                <a:latin typeface="Helvetica Neue" panose="02000503000000020004" pitchFamily="2" charset="0"/>
              </a:rPr>
              <a:t>please</a:t>
            </a:r>
            <a:endParaRPr lang="tr-TR" dirty="0">
              <a:effectLst/>
              <a:latin typeface="Helvetica Neue" panose="02000503000000020004" pitchFamily="2" charset="0"/>
            </a:endParaRPr>
          </a:p>
          <a:p>
            <a:r>
              <a:rPr lang="tr-TR" dirty="0" err="1">
                <a:effectLst/>
                <a:latin typeface="Helvetica Neue" panose="02000503000000020004" pitchFamily="2" charset="0"/>
              </a:rPr>
              <a:t>To</a:t>
            </a:r>
            <a:r>
              <a:rPr lang="tr-TR" dirty="0">
                <a:effectLst/>
                <a:latin typeface="Helvetica Neue" panose="02000503000000020004" pitchFamily="2" charset="0"/>
              </a:rPr>
              <a:t> </a:t>
            </a:r>
            <a:r>
              <a:rPr lang="tr-TR" dirty="0" err="1">
                <a:effectLst/>
                <a:latin typeface="Helvetica Neue" panose="02000503000000020004" pitchFamily="2" charset="0"/>
              </a:rPr>
              <a:t>grace</a:t>
            </a:r>
            <a:r>
              <a:rPr lang="tr-TR" dirty="0">
                <a:effectLst/>
                <a:latin typeface="Helvetica Neue" panose="02000503000000020004" pitchFamily="2" charset="0"/>
              </a:rPr>
              <a:t> in </a:t>
            </a:r>
            <a:r>
              <a:rPr lang="tr-TR" dirty="0" err="1">
                <a:effectLst/>
                <a:latin typeface="Helvetica Neue" panose="02000503000000020004" pitchFamily="2" charset="0"/>
              </a:rPr>
              <a:t>gold</a:t>
            </a:r>
            <a:r>
              <a:rPr lang="tr-TR" dirty="0">
                <a:effectLst/>
                <a:latin typeface="Helvetica Neue" panose="02000503000000020004" pitchFamily="2" charset="0"/>
              </a:rPr>
              <a:t> </a:t>
            </a:r>
            <a:r>
              <a:rPr lang="tr-TR" dirty="0" err="1">
                <a:effectLst/>
                <a:latin typeface="Helvetica Neue" panose="02000503000000020004" pitchFamily="2" charset="0"/>
              </a:rPr>
              <a:t>enclosed</a:t>
            </a:r>
            <a:r>
              <a:rPr lang="tr-TR" dirty="0">
                <a:effectLst/>
                <a:latin typeface="Helvetica Neue" panose="02000503000000020004" pitchFamily="2" charset="0"/>
              </a:rPr>
              <a:t> </a:t>
            </a:r>
            <a:r>
              <a:rPr lang="tr-TR" dirty="0" err="1">
                <a:effectLst/>
                <a:latin typeface="Helvetica Neue" panose="02000503000000020004" pitchFamily="2" charset="0"/>
              </a:rPr>
              <a:t>so</a:t>
            </a:r>
            <a:r>
              <a:rPr lang="tr-TR" dirty="0">
                <a:effectLst/>
                <a:latin typeface="Helvetica Neue" panose="02000503000000020004" pitchFamily="2" charset="0"/>
              </a:rPr>
              <a:t> </a:t>
            </a:r>
            <a:r>
              <a:rPr lang="tr-TR" dirty="0" err="1">
                <a:effectLst/>
                <a:latin typeface="Helvetica Neue" panose="02000503000000020004" pitchFamily="2" charset="0"/>
              </a:rPr>
              <a:t>clear</a:t>
            </a:r>
            <a:r>
              <a:rPr lang="tr-TR" dirty="0">
                <a:effectLst/>
                <a:latin typeface="Helvetica Neue" panose="02000503000000020004" pitchFamily="2" charset="0"/>
              </a:rPr>
              <a:t>,</a:t>
            </a:r>
          </a:p>
          <a:p>
            <a:r>
              <a:rPr lang="tr-TR" dirty="0">
                <a:effectLst/>
                <a:latin typeface="Helvetica Neue" panose="02000503000000020004" pitchFamily="2" charset="0"/>
              </a:rPr>
              <a:t>A </a:t>
            </a:r>
            <a:r>
              <a:rPr lang="tr-TR" dirty="0" err="1">
                <a:effectLst/>
                <a:latin typeface="Helvetica Neue" panose="02000503000000020004" pitchFamily="2" charset="0"/>
              </a:rPr>
              <a:t>vow</a:t>
            </a:r>
            <a:r>
              <a:rPr lang="tr-TR" dirty="0">
                <a:effectLst/>
                <a:latin typeface="Helvetica Neue" panose="02000503000000020004" pitchFamily="2" charset="0"/>
              </a:rPr>
              <a:t> </a:t>
            </a:r>
            <a:r>
              <a:rPr lang="tr-TR" dirty="0" err="1">
                <a:effectLst/>
                <a:latin typeface="Helvetica Neue" panose="02000503000000020004" pitchFamily="2" charset="0"/>
              </a:rPr>
              <a:t>that</a:t>
            </a:r>
            <a:r>
              <a:rPr lang="tr-TR" dirty="0">
                <a:effectLst/>
                <a:latin typeface="Helvetica Neue" panose="02000503000000020004" pitchFamily="2" charset="0"/>
              </a:rPr>
              <a:t> </a:t>
            </a:r>
            <a:r>
              <a:rPr lang="tr-TR" dirty="0" err="1">
                <a:effectLst/>
                <a:latin typeface="Helvetica Neue" panose="02000503000000020004" pitchFamily="2" charset="0"/>
              </a:rPr>
              <a:t>from</a:t>
            </a:r>
            <a:r>
              <a:rPr lang="tr-TR" dirty="0">
                <a:effectLst/>
                <a:latin typeface="Helvetica Neue" panose="02000503000000020004" pitchFamily="2" charset="0"/>
              </a:rPr>
              <a:t> </a:t>
            </a:r>
            <a:r>
              <a:rPr lang="tr-TR" dirty="0" err="1">
                <a:effectLst/>
                <a:latin typeface="Helvetica Neue" panose="02000503000000020004" pitchFamily="2" charset="0"/>
              </a:rPr>
              <a:t>over</a:t>
            </a:r>
            <a:r>
              <a:rPr lang="tr-TR" dirty="0">
                <a:effectLst/>
                <a:latin typeface="Helvetica Neue" panose="02000503000000020004" pitchFamily="2" charset="0"/>
              </a:rPr>
              <a:t> </a:t>
            </a:r>
            <a:r>
              <a:rPr lang="tr-TR" dirty="0" err="1">
                <a:effectLst/>
                <a:latin typeface="Helvetica Neue" panose="02000503000000020004" pitchFamily="2" charset="0"/>
              </a:rPr>
              <a:t>orient</a:t>
            </a:r>
            <a:r>
              <a:rPr lang="tr-TR" dirty="0">
                <a:effectLst/>
                <a:latin typeface="Helvetica Neue" panose="02000503000000020004" pitchFamily="2" charset="0"/>
              </a:rPr>
              <a:t> </a:t>
            </a:r>
            <a:r>
              <a:rPr lang="tr-TR" dirty="0" err="1">
                <a:effectLst/>
                <a:latin typeface="Helvetica Neue" panose="02000503000000020004" pitchFamily="2" charset="0"/>
              </a:rPr>
              <a:t>seas</a:t>
            </a:r>
            <a:endParaRPr lang="tr-TR" dirty="0">
              <a:effectLst/>
              <a:latin typeface="Helvetica Neue" panose="02000503000000020004" pitchFamily="2" charset="0"/>
            </a:endParaRPr>
          </a:p>
          <a:p>
            <a:r>
              <a:rPr lang="tr-TR" dirty="0" err="1">
                <a:effectLst/>
                <a:latin typeface="Helvetica Neue" panose="02000503000000020004" pitchFamily="2" charset="0"/>
              </a:rPr>
              <a:t>Never</a:t>
            </a:r>
            <a:r>
              <a:rPr lang="tr-TR" dirty="0">
                <a:effectLst/>
                <a:latin typeface="Helvetica Neue" panose="02000503000000020004" pitchFamily="2" charset="0"/>
              </a:rPr>
              <a:t> </a:t>
            </a:r>
            <a:r>
              <a:rPr lang="tr-TR" dirty="0" err="1">
                <a:effectLst/>
                <a:latin typeface="Helvetica Neue" panose="02000503000000020004" pitchFamily="2" charset="0"/>
              </a:rPr>
              <a:t>proved</a:t>
            </a:r>
            <a:r>
              <a:rPr lang="tr-TR" dirty="0">
                <a:effectLst/>
                <a:latin typeface="Helvetica Neue" panose="02000503000000020004" pitchFamily="2" charset="0"/>
              </a:rPr>
              <a:t> I </a:t>
            </a:r>
            <a:r>
              <a:rPr lang="tr-TR" dirty="0" err="1">
                <a:effectLst/>
                <a:latin typeface="Helvetica Neue" panose="02000503000000020004" pitchFamily="2" charset="0"/>
              </a:rPr>
              <a:t>any</a:t>
            </a:r>
            <a:r>
              <a:rPr lang="tr-TR" dirty="0">
                <a:effectLst/>
                <a:latin typeface="Helvetica Neue" panose="02000503000000020004" pitchFamily="2" charset="0"/>
              </a:rPr>
              <a:t> in </a:t>
            </a:r>
            <a:r>
              <a:rPr lang="tr-TR" dirty="0" err="1">
                <a:effectLst/>
                <a:latin typeface="Helvetica Neue" panose="02000503000000020004" pitchFamily="2" charset="0"/>
              </a:rPr>
              <a:t>price</a:t>
            </a:r>
            <a:r>
              <a:rPr lang="tr-TR" dirty="0">
                <a:effectLst/>
                <a:latin typeface="Helvetica Neue" panose="02000503000000020004" pitchFamily="2" charset="0"/>
              </a:rPr>
              <a:t> her </a:t>
            </a:r>
            <a:r>
              <a:rPr lang="tr-TR" dirty="0" err="1">
                <a:effectLst/>
                <a:latin typeface="Helvetica Neue" panose="02000503000000020004" pitchFamily="2" charset="0"/>
              </a:rPr>
              <a:t>peer</a:t>
            </a:r>
            <a:r>
              <a:rPr lang="tr-TR" dirty="0">
                <a:effectLst/>
                <a:latin typeface="Helvetica Neue" panose="02000503000000020004" pitchFamily="2" charset="0"/>
              </a:rPr>
              <a:t>.</a:t>
            </a:r>
          </a:p>
          <a:p>
            <a:r>
              <a:rPr lang="tr-TR" dirty="0" err="1">
                <a:effectLst/>
                <a:latin typeface="Helvetica Neue" panose="02000503000000020004" pitchFamily="2" charset="0"/>
              </a:rPr>
              <a:t>So</a:t>
            </a:r>
            <a:r>
              <a:rPr lang="tr-TR" dirty="0">
                <a:effectLst/>
                <a:latin typeface="Helvetica Neue" panose="02000503000000020004" pitchFamily="2" charset="0"/>
              </a:rPr>
              <a:t> </a:t>
            </a:r>
            <a:r>
              <a:rPr lang="tr-TR" dirty="0" err="1">
                <a:effectLst/>
                <a:latin typeface="Helvetica Neue" panose="02000503000000020004" pitchFamily="2" charset="0"/>
              </a:rPr>
              <a:t>round</a:t>
            </a:r>
            <a:r>
              <a:rPr lang="tr-TR" dirty="0">
                <a:effectLst/>
                <a:latin typeface="Helvetica Neue" panose="02000503000000020004" pitchFamily="2" charset="0"/>
              </a:rPr>
              <a:t>, </a:t>
            </a:r>
            <a:r>
              <a:rPr lang="tr-TR" dirty="0" err="1">
                <a:effectLst/>
                <a:latin typeface="Helvetica Neue" panose="02000503000000020004" pitchFamily="2" charset="0"/>
              </a:rPr>
              <a:t>so</a:t>
            </a:r>
            <a:r>
              <a:rPr lang="tr-TR" dirty="0">
                <a:effectLst/>
                <a:latin typeface="Helvetica Neue" panose="02000503000000020004" pitchFamily="2" charset="0"/>
              </a:rPr>
              <a:t> </a:t>
            </a:r>
            <a:r>
              <a:rPr lang="tr-TR" dirty="0" err="1">
                <a:effectLst/>
                <a:latin typeface="Helvetica Neue" panose="02000503000000020004" pitchFamily="2" charset="0"/>
              </a:rPr>
              <a:t>radiant</a:t>
            </a:r>
            <a:r>
              <a:rPr lang="tr-TR" dirty="0">
                <a:effectLst/>
                <a:latin typeface="Helvetica Neue" panose="02000503000000020004" pitchFamily="2" charset="0"/>
              </a:rPr>
              <a:t> </a:t>
            </a:r>
            <a:r>
              <a:rPr lang="tr-TR" dirty="0" err="1">
                <a:effectLst/>
                <a:latin typeface="Helvetica Neue" panose="02000503000000020004" pitchFamily="2" charset="0"/>
              </a:rPr>
              <a:t>ranged</a:t>
            </a:r>
            <a:r>
              <a:rPr lang="tr-TR" dirty="0">
                <a:effectLst/>
                <a:latin typeface="Helvetica Neue" panose="02000503000000020004" pitchFamily="2" charset="0"/>
              </a:rPr>
              <a:t> </a:t>
            </a:r>
            <a:r>
              <a:rPr lang="tr-TR" dirty="0" err="1">
                <a:effectLst/>
                <a:latin typeface="Helvetica Neue" panose="02000503000000020004" pitchFamily="2" charset="0"/>
              </a:rPr>
              <a:t>by</a:t>
            </a:r>
            <a:r>
              <a:rPr lang="tr-TR" dirty="0">
                <a:effectLst/>
                <a:latin typeface="Helvetica Neue" panose="02000503000000020004" pitchFamily="2" charset="0"/>
              </a:rPr>
              <a:t> </a:t>
            </a:r>
            <a:r>
              <a:rPr lang="tr-TR" dirty="0" err="1">
                <a:effectLst/>
                <a:latin typeface="Helvetica Neue" panose="02000503000000020004" pitchFamily="2" charset="0"/>
              </a:rPr>
              <a:t>these</a:t>
            </a:r>
            <a:r>
              <a:rPr lang="tr-TR" dirty="0">
                <a:effectLst/>
                <a:latin typeface="Helvetica Neue" panose="02000503000000020004" pitchFamily="2" charset="0"/>
              </a:rPr>
              <a:t>, </a:t>
            </a:r>
            <a:r>
              <a:rPr lang="tr-TR" dirty="0" err="1">
                <a:effectLst/>
                <a:latin typeface="Helvetica Neue" panose="02000503000000020004" pitchFamily="2" charset="0"/>
              </a:rPr>
              <a:t>So</a:t>
            </a:r>
            <a:r>
              <a:rPr lang="tr-TR" dirty="0">
                <a:effectLst/>
                <a:latin typeface="Helvetica Neue" panose="02000503000000020004" pitchFamily="2" charset="0"/>
              </a:rPr>
              <a:t> </a:t>
            </a:r>
            <a:r>
              <a:rPr lang="tr-TR" dirty="0" err="1">
                <a:effectLst/>
                <a:latin typeface="Helvetica Neue" panose="02000503000000020004" pitchFamily="2" charset="0"/>
              </a:rPr>
              <a:t>fine</a:t>
            </a:r>
            <a:r>
              <a:rPr lang="tr-TR" dirty="0">
                <a:effectLst/>
                <a:latin typeface="Helvetica Neue" panose="02000503000000020004" pitchFamily="2" charset="0"/>
              </a:rPr>
              <a:t>, </a:t>
            </a:r>
            <a:r>
              <a:rPr lang="tr-TR" dirty="0" err="1">
                <a:effectLst/>
                <a:latin typeface="Helvetica Neue" panose="02000503000000020004" pitchFamily="2" charset="0"/>
              </a:rPr>
              <a:t>so</a:t>
            </a:r>
            <a:r>
              <a:rPr lang="tr-TR" dirty="0">
                <a:effectLst/>
                <a:latin typeface="Helvetica Neue" panose="02000503000000020004" pitchFamily="2" charset="0"/>
              </a:rPr>
              <a:t> </a:t>
            </a:r>
            <a:r>
              <a:rPr lang="tr-TR" dirty="0" err="1">
                <a:effectLst/>
                <a:latin typeface="Helvetica Neue" panose="02000503000000020004" pitchFamily="2" charset="0"/>
              </a:rPr>
              <a:t>smooth</a:t>
            </a:r>
            <a:r>
              <a:rPr lang="tr-TR" dirty="0">
                <a:effectLst/>
                <a:latin typeface="Helvetica Neue" panose="02000503000000020004" pitchFamily="2" charset="0"/>
              </a:rPr>
              <a:t> </a:t>
            </a:r>
            <a:r>
              <a:rPr lang="tr-TR" dirty="0" err="1">
                <a:effectLst/>
                <a:latin typeface="Helvetica Neue" panose="02000503000000020004" pitchFamily="2" charset="0"/>
              </a:rPr>
              <a:t>did</a:t>
            </a:r>
            <a:r>
              <a:rPr lang="tr-TR" dirty="0">
                <a:effectLst/>
                <a:latin typeface="Helvetica Neue" panose="02000503000000020004" pitchFamily="2" charset="0"/>
              </a:rPr>
              <a:t> her </a:t>
            </a:r>
            <a:r>
              <a:rPr lang="tr-TR" dirty="0" err="1">
                <a:effectLst/>
                <a:latin typeface="Helvetica Neue" panose="02000503000000020004" pitchFamily="2" charset="0"/>
              </a:rPr>
              <a:t>sides</a:t>
            </a:r>
            <a:r>
              <a:rPr lang="tr-TR" dirty="0">
                <a:effectLst/>
                <a:latin typeface="Helvetica Neue" panose="02000503000000020004" pitchFamily="2" charset="0"/>
              </a:rPr>
              <a:t> </a:t>
            </a:r>
            <a:r>
              <a:rPr lang="tr-TR" dirty="0" err="1">
                <a:effectLst/>
                <a:latin typeface="Helvetica Neue" panose="02000503000000020004" pitchFamily="2" charset="0"/>
              </a:rPr>
              <a:t>appear</a:t>
            </a:r>
            <a:r>
              <a:rPr lang="tr-TR" dirty="0">
                <a:effectLst/>
                <a:latin typeface="Helvetica Neue" panose="02000503000000020004" pitchFamily="2" charset="0"/>
              </a:rPr>
              <a:t> </a:t>
            </a:r>
            <a:r>
              <a:rPr lang="tr-TR" dirty="0" err="1">
                <a:effectLst/>
                <a:latin typeface="Helvetica Neue" panose="02000503000000020004" pitchFamily="2" charset="0"/>
              </a:rPr>
              <a:t>That</a:t>
            </a:r>
            <a:r>
              <a:rPr lang="tr-TR" dirty="0">
                <a:effectLst/>
                <a:latin typeface="Helvetica Neue" panose="02000503000000020004" pitchFamily="2" charset="0"/>
              </a:rPr>
              <a:t> ever in </a:t>
            </a:r>
            <a:r>
              <a:rPr lang="tr-TR" dirty="0" err="1">
                <a:effectLst/>
                <a:latin typeface="Helvetica Neue" panose="02000503000000020004" pitchFamily="2" charset="0"/>
              </a:rPr>
              <a:t>judging</a:t>
            </a:r>
            <a:r>
              <a:rPr lang="tr-TR" dirty="0">
                <a:effectLst/>
                <a:latin typeface="Helvetica Neue" panose="02000503000000020004" pitchFamily="2" charset="0"/>
              </a:rPr>
              <a:t> </a:t>
            </a:r>
            <a:r>
              <a:rPr lang="tr-TR" dirty="0" err="1">
                <a:effectLst/>
                <a:latin typeface="Helvetica Neue" panose="02000503000000020004" pitchFamily="2" charset="0"/>
              </a:rPr>
              <a:t>gems</a:t>
            </a:r>
            <a:r>
              <a:rPr lang="tr-TR" dirty="0">
                <a:effectLst/>
                <a:latin typeface="Helvetica Neue" panose="02000503000000020004" pitchFamily="2" charset="0"/>
              </a:rPr>
              <a:t> </a:t>
            </a:r>
            <a:r>
              <a:rPr lang="tr-TR" dirty="0" err="1">
                <a:effectLst/>
                <a:latin typeface="Helvetica Neue" panose="02000503000000020004" pitchFamily="2" charset="0"/>
              </a:rPr>
              <a:t>that</a:t>
            </a:r>
            <a:r>
              <a:rPr lang="tr-TR" dirty="0">
                <a:effectLst/>
                <a:latin typeface="Helvetica Neue" panose="02000503000000020004" pitchFamily="2" charset="0"/>
              </a:rPr>
              <a:t> </a:t>
            </a:r>
            <a:r>
              <a:rPr lang="tr-TR" dirty="0" err="1">
                <a:effectLst/>
                <a:latin typeface="Helvetica Neue" panose="02000503000000020004" pitchFamily="2" charset="0"/>
              </a:rPr>
              <a:t>please</a:t>
            </a:r>
            <a:r>
              <a:rPr lang="tr-TR" dirty="0">
                <a:effectLst/>
                <a:latin typeface="Helvetica Neue" panose="02000503000000020004" pitchFamily="2" charset="0"/>
              </a:rPr>
              <a:t> Her </a:t>
            </a:r>
            <a:r>
              <a:rPr lang="tr-TR" dirty="0" err="1">
                <a:effectLst/>
                <a:latin typeface="Helvetica Neue" panose="02000503000000020004" pitchFamily="2" charset="0"/>
              </a:rPr>
              <a:t>only</a:t>
            </a:r>
            <a:r>
              <a:rPr lang="tr-TR" dirty="0">
                <a:effectLst/>
                <a:latin typeface="Helvetica Neue" panose="02000503000000020004" pitchFamily="2" charset="0"/>
              </a:rPr>
              <a:t> </a:t>
            </a:r>
            <a:r>
              <a:rPr lang="tr-TR" dirty="0" err="1">
                <a:effectLst/>
                <a:latin typeface="Helvetica Neue" panose="02000503000000020004" pitchFamily="2" charset="0"/>
              </a:rPr>
              <a:t>alone</a:t>
            </a:r>
            <a:r>
              <a:rPr lang="tr-TR" dirty="0">
                <a:effectLst/>
                <a:latin typeface="Helvetica Neue" panose="02000503000000020004" pitchFamily="2" charset="0"/>
              </a:rPr>
              <a:t> I </a:t>
            </a:r>
            <a:r>
              <a:rPr lang="tr-TR" dirty="0" err="1">
                <a:effectLst/>
                <a:latin typeface="Helvetica Neue" panose="02000503000000020004" pitchFamily="2" charset="0"/>
              </a:rPr>
              <a:t>deemed</a:t>
            </a:r>
            <a:r>
              <a:rPr lang="tr-TR" dirty="0">
                <a:effectLst/>
                <a:latin typeface="Helvetica Neue" panose="02000503000000020004" pitchFamily="2" charset="0"/>
              </a:rPr>
              <a:t> as </a:t>
            </a:r>
            <a:r>
              <a:rPr lang="tr-TR" dirty="0" err="1">
                <a:effectLst/>
                <a:latin typeface="Helvetica Neue" panose="02000503000000020004" pitchFamily="2" charset="0"/>
              </a:rPr>
              <a:t>dear</a:t>
            </a:r>
            <a:r>
              <a:rPr lang="tr-TR" dirty="0">
                <a:effectLst/>
                <a:latin typeface="Helvetica Neue" panose="02000503000000020004" pitchFamily="2" charset="0"/>
              </a:rPr>
              <a:t>.</a:t>
            </a:r>
          </a:p>
          <a:p>
            <a:r>
              <a:rPr lang="tr-TR" dirty="0" err="1">
                <a:effectLst/>
                <a:latin typeface="Helvetica Neue" panose="02000503000000020004" pitchFamily="2" charset="0"/>
              </a:rPr>
              <a:t>Alas</a:t>
            </a:r>
            <a:r>
              <a:rPr lang="tr-TR" dirty="0">
                <a:effectLst/>
                <a:latin typeface="Helvetica Neue" panose="02000503000000020004" pitchFamily="2" charset="0"/>
              </a:rPr>
              <a:t>! I </a:t>
            </a:r>
            <a:r>
              <a:rPr lang="tr-TR" dirty="0" err="1">
                <a:effectLst/>
                <a:latin typeface="Helvetica Neue" panose="02000503000000020004" pitchFamily="2" charset="0"/>
              </a:rPr>
              <a:t>lost</a:t>
            </a:r>
            <a:r>
              <a:rPr lang="tr-TR" dirty="0">
                <a:effectLst/>
                <a:latin typeface="Helvetica Neue" panose="02000503000000020004" pitchFamily="2" charset="0"/>
              </a:rPr>
              <a:t> her in </a:t>
            </a:r>
            <a:r>
              <a:rPr lang="tr-TR" dirty="0" err="1">
                <a:effectLst/>
                <a:latin typeface="Helvetica Neue" panose="02000503000000020004" pitchFamily="2" charset="0"/>
              </a:rPr>
              <a:t>garden</a:t>
            </a:r>
            <a:r>
              <a:rPr lang="tr-TR" dirty="0">
                <a:effectLst/>
                <a:latin typeface="Helvetica Neue" panose="02000503000000020004" pitchFamily="2" charset="0"/>
              </a:rPr>
              <a:t> </a:t>
            </a:r>
            <a:r>
              <a:rPr lang="tr-TR" dirty="0" err="1">
                <a:effectLst/>
                <a:latin typeface="Helvetica Neue" panose="02000503000000020004" pitchFamily="2" charset="0"/>
              </a:rPr>
              <a:t>near</a:t>
            </a:r>
            <a:r>
              <a:rPr lang="tr-TR" dirty="0">
                <a:effectLst/>
                <a:latin typeface="Helvetica Neue" panose="02000503000000020004" pitchFamily="2" charset="0"/>
              </a:rPr>
              <a:t>:</a:t>
            </a:r>
          </a:p>
          <a:p>
            <a:r>
              <a:rPr lang="tr-TR" dirty="0">
                <a:effectLst/>
                <a:latin typeface="Helvetica Neue" panose="02000503000000020004" pitchFamily="2" charset="0"/>
              </a:rPr>
              <a:t>Through </a:t>
            </a:r>
            <a:r>
              <a:rPr lang="tr-TR" dirty="0" err="1">
                <a:effectLst/>
                <a:latin typeface="Helvetica Neue" panose="02000503000000020004" pitchFamily="2" charset="0"/>
              </a:rPr>
              <a:t>grass</a:t>
            </a:r>
            <a:r>
              <a:rPr lang="tr-TR" dirty="0">
                <a:effectLst/>
                <a:latin typeface="Helvetica Neue" panose="02000503000000020004" pitchFamily="2" charset="0"/>
              </a:rPr>
              <a:t> </a:t>
            </a:r>
            <a:r>
              <a:rPr lang="tr-TR" dirty="0" err="1">
                <a:effectLst/>
                <a:latin typeface="Helvetica Neue" panose="02000503000000020004" pitchFamily="2" charset="0"/>
              </a:rPr>
              <a:t>to</a:t>
            </a:r>
            <a:r>
              <a:rPr lang="tr-TR" dirty="0">
                <a:effectLst/>
                <a:latin typeface="Helvetica Neue" panose="02000503000000020004" pitchFamily="2" charset="0"/>
              </a:rPr>
              <a:t> </a:t>
            </a:r>
            <a:r>
              <a:rPr lang="tr-TR" dirty="0" err="1">
                <a:effectLst/>
                <a:latin typeface="Helvetica Neue" panose="02000503000000020004" pitchFamily="2" charset="0"/>
              </a:rPr>
              <a:t>the</a:t>
            </a:r>
            <a:r>
              <a:rPr lang="tr-TR" dirty="0">
                <a:effectLst/>
                <a:latin typeface="Helvetica Neue" panose="02000503000000020004" pitchFamily="2" charset="0"/>
              </a:rPr>
              <a:t> </a:t>
            </a:r>
            <a:r>
              <a:rPr lang="tr-TR" dirty="0" err="1">
                <a:effectLst/>
                <a:latin typeface="Helvetica Neue" panose="02000503000000020004" pitchFamily="2" charset="0"/>
              </a:rPr>
              <a:t>ground</a:t>
            </a:r>
            <a:r>
              <a:rPr lang="tr-TR" dirty="0">
                <a:effectLst/>
                <a:latin typeface="Helvetica Neue" panose="02000503000000020004" pitchFamily="2" charset="0"/>
              </a:rPr>
              <a:t> </a:t>
            </a:r>
            <a:r>
              <a:rPr lang="tr-TR" dirty="0" err="1">
                <a:effectLst/>
                <a:latin typeface="Helvetica Neue" panose="02000503000000020004" pitchFamily="2" charset="0"/>
              </a:rPr>
              <a:t>from</a:t>
            </a:r>
            <a:r>
              <a:rPr lang="tr-TR" dirty="0">
                <a:effectLst/>
                <a:latin typeface="Helvetica Neue" panose="02000503000000020004" pitchFamily="2" charset="0"/>
              </a:rPr>
              <a:t> me it </a:t>
            </a:r>
            <a:r>
              <a:rPr lang="tr-TR" dirty="0" err="1">
                <a:effectLst/>
                <a:latin typeface="Helvetica Neue" panose="02000503000000020004" pitchFamily="2" charset="0"/>
              </a:rPr>
              <a:t>shot</a:t>
            </a:r>
            <a:r>
              <a:rPr lang="tr-TR" dirty="0">
                <a:effectLst/>
                <a:latin typeface="Helvetica Neue" panose="02000503000000020004" pitchFamily="2" charset="0"/>
              </a:rPr>
              <a:t>;</a:t>
            </a:r>
          </a:p>
          <a:p>
            <a:r>
              <a:rPr lang="tr-TR" dirty="0">
                <a:effectLst/>
                <a:latin typeface="Helvetica Neue" panose="02000503000000020004" pitchFamily="2" charset="0"/>
              </a:rPr>
              <a:t>I pine </a:t>
            </a:r>
            <a:r>
              <a:rPr lang="tr-TR" dirty="0" err="1">
                <a:effectLst/>
                <a:latin typeface="Helvetica Neue" panose="02000503000000020004" pitchFamily="2" charset="0"/>
              </a:rPr>
              <a:t>now</a:t>
            </a:r>
            <a:r>
              <a:rPr lang="tr-TR" dirty="0">
                <a:effectLst/>
                <a:latin typeface="Helvetica Neue" panose="02000503000000020004" pitchFamily="2" charset="0"/>
              </a:rPr>
              <a:t> </a:t>
            </a:r>
            <a:r>
              <a:rPr lang="tr-TR" dirty="0" err="1">
                <a:effectLst/>
                <a:latin typeface="Helvetica Neue" panose="02000503000000020004" pitchFamily="2" charset="0"/>
              </a:rPr>
              <a:t>oppressed</a:t>
            </a:r>
            <a:r>
              <a:rPr lang="tr-TR" dirty="0">
                <a:effectLst/>
                <a:latin typeface="Helvetica Neue" panose="02000503000000020004" pitchFamily="2" charset="0"/>
              </a:rPr>
              <a:t> </a:t>
            </a:r>
            <a:r>
              <a:rPr lang="tr-TR" dirty="0" err="1">
                <a:effectLst/>
                <a:latin typeface="Helvetica Neue" panose="02000503000000020004" pitchFamily="2" charset="0"/>
              </a:rPr>
              <a:t>by</a:t>
            </a:r>
            <a:r>
              <a:rPr lang="tr-TR" dirty="0">
                <a:effectLst/>
                <a:latin typeface="Helvetica Neue" panose="02000503000000020004" pitchFamily="2" charset="0"/>
              </a:rPr>
              <a:t> </a:t>
            </a:r>
            <a:r>
              <a:rPr lang="tr-TR" dirty="0" err="1">
                <a:effectLst/>
                <a:latin typeface="Helvetica Neue" panose="02000503000000020004" pitchFamily="2" charset="0"/>
              </a:rPr>
              <a:t>love-wound</a:t>
            </a:r>
            <a:r>
              <a:rPr lang="tr-TR" dirty="0">
                <a:effectLst/>
                <a:latin typeface="Helvetica Neue" panose="02000503000000020004" pitchFamily="2" charset="0"/>
              </a:rPr>
              <a:t> </a:t>
            </a:r>
            <a:r>
              <a:rPr lang="tr-TR" dirty="0" err="1">
                <a:effectLst/>
                <a:latin typeface="Helvetica Neue" panose="02000503000000020004" pitchFamily="2" charset="0"/>
              </a:rPr>
              <a:t>drear</a:t>
            </a:r>
            <a:r>
              <a:rPr lang="tr-TR" dirty="0">
                <a:effectLst/>
                <a:latin typeface="Helvetica Neue" panose="02000503000000020004" pitchFamily="2" charset="0"/>
              </a:rPr>
              <a:t> </a:t>
            </a:r>
            <a:r>
              <a:rPr lang="tr-TR" dirty="0" err="1">
                <a:effectLst/>
                <a:latin typeface="Helvetica Neue" panose="02000503000000020004" pitchFamily="2" charset="0"/>
              </a:rPr>
              <a:t>For</a:t>
            </a:r>
            <a:r>
              <a:rPr lang="tr-TR" dirty="0">
                <a:effectLst/>
                <a:latin typeface="Helvetica Neue" panose="02000503000000020004" pitchFamily="2" charset="0"/>
              </a:rPr>
              <a:t> </a:t>
            </a:r>
            <a:r>
              <a:rPr lang="tr-TR" dirty="0" err="1">
                <a:effectLst/>
                <a:latin typeface="Helvetica Neue" panose="02000503000000020004" pitchFamily="2" charset="0"/>
              </a:rPr>
              <a:t>that</a:t>
            </a:r>
            <a:r>
              <a:rPr lang="tr-TR" dirty="0">
                <a:effectLst/>
                <a:latin typeface="Helvetica Neue" panose="02000503000000020004" pitchFamily="2" charset="0"/>
              </a:rPr>
              <a:t> </a:t>
            </a:r>
            <a:r>
              <a:rPr lang="tr-TR" dirty="0" err="1">
                <a:effectLst/>
                <a:latin typeface="Helvetica Neue" panose="02000503000000020004" pitchFamily="2" charset="0"/>
              </a:rPr>
              <a:t>pearl</a:t>
            </a:r>
            <a:r>
              <a:rPr lang="tr-TR" dirty="0">
                <a:effectLst/>
                <a:latin typeface="Helvetica Neue" panose="02000503000000020004" pitchFamily="2" charset="0"/>
              </a:rPr>
              <a:t>, mine </a:t>
            </a:r>
            <a:r>
              <a:rPr lang="tr-TR" dirty="0" err="1">
                <a:effectLst/>
                <a:latin typeface="Helvetica Neue" panose="02000503000000020004" pitchFamily="2" charset="0"/>
              </a:rPr>
              <a:t>own</a:t>
            </a:r>
            <a:r>
              <a:rPr lang="tr-TR" dirty="0">
                <a:effectLst/>
                <a:latin typeface="Helvetica Neue" panose="02000503000000020004" pitchFamily="2" charset="0"/>
              </a:rPr>
              <a:t>, </a:t>
            </a:r>
            <a:r>
              <a:rPr lang="tr-TR" dirty="0" err="1">
                <a:effectLst/>
                <a:latin typeface="Helvetica Neue" panose="02000503000000020004" pitchFamily="2" charset="0"/>
              </a:rPr>
              <a:t>without</a:t>
            </a:r>
            <a:r>
              <a:rPr lang="tr-TR" dirty="0">
                <a:effectLst/>
                <a:latin typeface="Helvetica Neue" panose="02000503000000020004" pitchFamily="2" charset="0"/>
              </a:rPr>
              <a:t> a spot.</a:t>
            </a:r>
          </a:p>
          <a:p>
            <a:endParaRPr lang="tr-TR" dirty="0"/>
          </a:p>
        </p:txBody>
      </p:sp>
    </p:spTree>
    <p:extLst>
      <p:ext uri="{BB962C8B-B14F-4D97-AF65-F5344CB8AC3E}">
        <p14:creationId xmlns:p14="http://schemas.microsoft.com/office/powerpoint/2010/main" val="3778459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5E0232-E028-FC3E-F3F9-F422042764D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48E699E-39F0-EE8B-BBFF-BDCEE247F865}"/>
              </a:ext>
            </a:extLst>
          </p:cNvPr>
          <p:cNvSpPr>
            <a:spLocks noGrp="1"/>
          </p:cNvSpPr>
          <p:nvPr>
            <p:ph idx="1"/>
          </p:nvPr>
        </p:nvSpPr>
        <p:spPr/>
        <p:txBody>
          <a:bodyPr>
            <a:normAutofit fontScale="70000" lnSpcReduction="20000"/>
          </a:bodyPr>
          <a:lstStyle/>
          <a:p>
            <a:r>
              <a:rPr lang="tr-TR" dirty="0" err="1">
                <a:effectLst/>
                <a:latin typeface="Helvetica Neue" panose="02000503000000020004" pitchFamily="2" charset="0"/>
              </a:rPr>
              <a:t>By</a:t>
            </a:r>
            <a:r>
              <a:rPr lang="tr-TR" dirty="0">
                <a:effectLst/>
                <a:latin typeface="Helvetica Neue" panose="02000503000000020004" pitchFamily="2" charset="0"/>
              </a:rPr>
              <a:t> </a:t>
            </a:r>
            <a:r>
              <a:rPr lang="tr-TR" dirty="0" err="1">
                <a:effectLst/>
                <a:latin typeface="Helvetica Neue" panose="02000503000000020004" pitchFamily="2" charset="0"/>
              </a:rPr>
              <a:t>that</a:t>
            </a:r>
            <a:r>
              <a:rPr lang="tr-TR" dirty="0">
                <a:effectLst/>
                <a:latin typeface="Helvetica Neue" panose="02000503000000020004" pitchFamily="2" charset="0"/>
              </a:rPr>
              <a:t> spot </a:t>
            </a:r>
            <a:r>
              <a:rPr lang="tr-TR" dirty="0" err="1">
                <a:effectLst/>
                <a:latin typeface="Helvetica Neue" panose="02000503000000020004" pitchFamily="2" charset="0"/>
              </a:rPr>
              <a:t>my</a:t>
            </a:r>
            <a:r>
              <a:rPr lang="tr-TR" dirty="0">
                <a:effectLst/>
                <a:latin typeface="Helvetica Neue" panose="02000503000000020004" pitchFamily="2" charset="0"/>
              </a:rPr>
              <a:t> </a:t>
            </a:r>
            <a:r>
              <a:rPr lang="tr-TR" dirty="0" err="1">
                <a:effectLst/>
                <a:latin typeface="Helvetica Neue" panose="02000503000000020004" pitchFamily="2" charset="0"/>
              </a:rPr>
              <a:t>hands</a:t>
            </a:r>
            <a:r>
              <a:rPr lang="tr-TR" dirty="0">
                <a:effectLst/>
                <a:latin typeface="Helvetica Neue" panose="02000503000000020004" pitchFamily="2" charset="0"/>
              </a:rPr>
              <a:t> I </a:t>
            </a:r>
            <a:r>
              <a:rPr lang="tr-TR" dirty="0" err="1">
                <a:effectLst/>
                <a:latin typeface="Helvetica Neue" panose="02000503000000020004" pitchFamily="2" charset="0"/>
              </a:rPr>
              <a:t>wrung</a:t>
            </a:r>
            <a:r>
              <a:rPr lang="tr-TR" dirty="0">
                <a:effectLst/>
                <a:latin typeface="Helvetica Neue" panose="02000503000000020004" pitchFamily="2" charset="0"/>
              </a:rPr>
              <a:t> </a:t>
            </a:r>
            <a:r>
              <a:rPr lang="tr-TR" dirty="0" err="1">
                <a:effectLst/>
                <a:latin typeface="Helvetica Neue" panose="02000503000000020004" pitchFamily="2" charset="0"/>
              </a:rPr>
              <a:t>dismayed</a:t>
            </a:r>
            <a:r>
              <a:rPr lang="tr-TR" dirty="0">
                <a:effectLst/>
                <a:latin typeface="Helvetica Neue" panose="02000503000000020004" pitchFamily="2" charset="0"/>
              </a:rPr>
              <a:t>;</a:t>
            </a:r>
          </a:p>
          <a:p>
            <a:r>
              <a:rPr lang="tr-TR" dirty="0" err="1">
                <a:effectLst/>
                <a:latin typeface="Helvetica Neue" panose="02000503000000020004" pitchFamily="2" charset="0"/>
              </a:rPr>
              <a:t>For</a:t>
            </a:r>
            <a:r>
              <a:rPr lang="tr-TR" dirty="0">
                <a:effectLst/>
                <a:latin typeface="Helvetica Neue" panose="02000503000000020004" pitchFamily="2" charset="0"/>
              </a:rPr>
              <a:t> </a:t>
            </a:r>
            <a:r>
              <a:rPr lang="tr-TR" dirty="0" err="1">
                <a:effectLst/>
                <a:latin typeface="Helvetica Neue" panose="02000503000000020004" pitchFamily="2" charset="0"/>
              </a:rPr>
              <a:t>care</a:t>
            </a:r>
            <a:r>
              <a:rPr lang="tr-TR" dirty="0">
                <a:effectLst/>
                <a:latin typeface="Helvetica Neue" panose="02000503000000020004" pitchFamily="2" charset="0"/>
              </a:rPr>
              <a:t> </a:t>
            </a:r>
            <a:r>
              <a:rPr lang="tr-TR" dirty="0" err="1">
                <a:effectLst/>
                <a:latin typeface="Helvetica Neue" panose="02000503000000020004" pitchFamily="2" charset="0"/>
              </a:rPr>
              <a:t>full</a:t>
            </a:r>
            <a:r>
              <a:rPr lang="tr-TR" dirty="0">
                <a:effectLst/>
                <a:latin typeface="Helvetica Neue" panose="02000503000000020004" pitchFamily="2" charset="0"/>
              </a:rPr>
              <a:t> </a:t>
            </a:r>
            <a:r>
              <a:rPr lang="tr-TR" dirty="0" err="1">
                <a:effectLst/>
                <a:latin typeface="Helvetica Neue" panose="02000503000000020004" pitchFamily="2" charset="0"/>
              </a:rPr>
              <a:t>cold</a:t>
            </a:r>
            <a:r>
              <a:rPr lang="tr-TR" dirty="0">
                <a:effectLst/>
                <a:latin typeface="Helvetica Neue" panose="02000503000000020004" pitchFamily="2" charset="0"/>
              </a:rPr>
              <a:t> </a:t>
            </a:r>
            <a:r>
              <a:rPr lang="tr-TR" dirty="0" err="1">
                <a:effectLst/>
                <a:latin typeface="Helvetica Neue" panose="02000503000000020004" pitchFamily="2" charset="0"/>
              </a:rPr>
              <a:t>that</a:t>
            </a:r>
            <a:r>
              <a:rPr lang="tr-TR" dirty="0">
                <a:effectLst/>
                <a:latin typeface="Helvetica Neue" panose="02000503000000020004" pitchFamily="2" charset="0"/>
              </a:rPr>
              <a:t> had me </a:t>
            </a:r>
            <a:r>
              <a:rPr lang="tr-TR" dirty="0" err="1">
                <a:effectLst/>
                <a:latin typeface="Helvetica Neue" panose="02000503000000020004" pitchFamily="2" charset="0"/>
              </a:rPr>
              <a:t>caught</a:t>
            </a:r>
            <a:r>
              <a:rPr lang="tr-TR" dirty="0">
                <a:effectLst/>
                <a:latin typeface="Helvetica Neue" panose="02000503000000020004" pitchFamily="2" charset="0"/>
              </a:rPr>
              <a:t> A </a:t>
            </a:r>
            <a:r>
              <a:rPr lang="tr-TR" dirty="0" err="1">
                <a:effectLst/>
                <a:latin typeface="Helvetica Neue" panose="02000503000000020004" pitchFamily="2" charset="0"/>
              </a:rPr>
              <a:t>hopeless</a:t>
            </a:r>
            <a:r>
              <a:rPr lang="tr-TR" dirty="0">
                <a:effectLst/>
                <a:latin typeface="Helvetica Neue" panose="02000503000000020004" pitchFamily="2" charset="0"/>
              </a:rPr>
              <a:t> </a:t>
            </a:r>
            <a:r>
              <a:rPr lang="tr-TR" dirty="0" err="1">
                <a:effectLst/>
                <a:latin typeface="Helvetica Neue" panose="02000503000000020004" pitchFamily="2" charset="0"/>
              </a:rPr>
              <a:t>grief</a:t>
            </a:r>
            <a:r>
              <a:rPr lang="tr-TR" dirty="0">
                <a:effectLst/>
                <a:latin typeface="Helvetica Neue" panose="02000503000000020004" pitchFamily="2" charset="0"/>
              </a:rPr>
              <a:t> on </a:t>
            </a:r>
            <a:r>
              <a:rPr lang="tr-TR" dirty="0" err="1">
                <a:effectLst/>
                <a:latin typeface="Helvetica Neue" panose="02000503000000020004" pitchFamily="2" charset="0"/>
              </a:rPr>
              <a:t>my</a:t>
            </a:r>
            <a:r>
              <a:rPr lang="tr-TR" dirty="0">
                <a:effectLst/>
                <a:latin typeface="Helvetica Neue" panose="02000503000000020004" pitchFamily="2" charset="0"/>
              </a:rPr>
              <a:t> </a:t>
            </a:r>
            <a:r>
              <a:rPr lang="tr-TR" dirty="0" err="1">
                <a:effectLst/>
                <a:latin typeface="Helvetica Neue" panose="02000503000000020004" pitchFamily="2" charset="0"/>
              </a:rPr>
              <a:t>heart</a:t>
            </a:r>
            <a:r>
              <a:rPr lang="tr-TR" dirty="0">
                <a:effectLst/>
                <a:latin typeface="Helvetica Neue" panose="02000503000000020004" pitchFamily="2" charset="0"/>
              </a:rPr>
              <a:t> </a:t>
            </a:r>
            <a:r>
              <a:rPr lang="tr-TR" dirty="0" err="1">
                <a:effectLst/>
                <a:latin typeface="Helvetica Neue" panose="02000503000000020004" pitchFamily="2" charset="0"/>
              </a:rPr>
              <a:t>was</a:t>
            </a:r>
            <a:r>
              <a:rPr lang="tr-TR" dirty="0">
                <a:effectLst/>
                <a:latin typeface="Helvetica Neue" panose="02000503000000020004" pitchFamily="2" charset="0"/>
              </a:rPr>
              <a:t> </a:t>
            </a:r>
            <a:r>
              <a:rPr lang="tr-TR" dirty="0" err="1">
                <a:effectLst/>
                <a:latin typeface="Helvetica Neue" panose="02000503000000020004" pitchFamily="2" charset="0"/>
              </a:rPr>
              <a:t>laid</a:t>
            </a:r>
            <a:r>
              <a:rPr lang="tr-TR" dirty="0">
                <a:effectLst/>
                <a:latin typeface="Helvetica Neue" panose="02000503000000020004" pitchFamily="2" charset="0"/>
              </a:rPr>
              <a:t>.</a:t>
            </a:r>
          </a:p>
          <a:p>
            <a:r>
              <a:rPr lang="tr-TR" dirty="0" err="1">
                <a:effectLst/>
                <a:latin typeface="Helvetica Neue" panose="02000503000000020004" pitchFamily="2" charset="0"/>
              </a:rPr>
              <a:t>Though</a:t>
            </a:r>
            <a:r>
              <a:rPr lang="tr-TR" dirty="0">
                <a:effectLst/>
                <a:latin typeface="Helvetica Neue" panose="02000503000000020004" pitchFamily="2" charset="0"/>
              </a:rPr>
              <a:t> </a:t>
            </a:r>
            <a:r>
              <a:rPr lang="tr-TR" dirty="0" err="1">
                <a:effectLst/>
                <a:latin typeface="Helvetica Neue" panose="02000503000000020004" pitchFamily="2" charset="0"/>
              </a:rPr>
              <a:t>reason</a:t>
            </a:r>
            <a:r>
              <a:rPr lang="tr-TR" dirty="0">
                <a:effectLst/>
                <a:latin typeface="Helvetica Neue" panose="02000503000000020004" pitchFamily="2" charset="0"/>
              </a:rPr>
              <a:t> </a:t>
            </a:r>
            <a:r>
              <a:rPr lang="tr-TR" dirty="0" err="1">
                <a:effectLst/>
                <a:latin typeface="Helvetica Neue" panose="02000503000000020004" pitchFamily="2" charset="0"/>
              </a:rPr>
              <a:t>to</a:t>
            </a:r>
            <a:r>
              <a:rPr lang="tr-TR" dirty="0">
                <a:effectLst/>
                <a:latin typeface="Helvetica Neue" panose="02000503000000020004" pitchFamily="2" charset="0"/>
              </a:rPr>
              <a:t> </a:t>
            </a:r>
            <a:r>
              <a:rPr lang="tr-TR" dirty="0" err="1">
                <a:effectLst/>
                <a:latin typeface="Helvetica Neue" panose="02000503000000020004" pitchFamily="2" charset="0"/>
              </a:rPr>
              <a:t>reconcile</a:t>
            </a:r>
            <a:r>
              <a:rPr lang="tr-TR" dirty="0">
                <a:effectLst/>
                <a:latin typeface="Helvetica Neue" panose="02000503000000020004" pitchFamily="2" charset="0"/>
              </a:rPr>
              <a:t> me </a:t>
            </a:r>
            <a:r>
              <a:rPr lang="tr-TR" dirty="0" err="1">
                <a:effectLst/>
                <a:latin typeface="Helvetica Neue" panose="02000503000000020004" pitchFamily="2" charset="0"/>
              </a:rPr>
              <a:t>sought</a:t>
            </a:r>
            <a:r>
              <a:rPr lang="tr-TR" dirty="0">
                <a:effectLst/>
                <a:latin typeface="Helvetica Neue" panose="02000503000000020004" pitchFamily="2" charset="0"/>
              </a:rPr>
              <a:t>,</a:t>
            </a:r>
          </a:p>
          <a:p>
            <a:r>
              <a:rPr lang="tr-TR" dirty="0" err="1">
                <a:effectLst/>
                <a:latin typeface="Helvetica Neue" panose="02000503000000020004" pitchFamily="2" charset="0"/>
              </a:rPr>
              <a:t>For</a:t>
            </a:r>
            <a:r>
              <a:rPr lang="tr-TR" dirty="0">
                <a:effectLst/>
                <a:latin typeface="Helvetica Neue" panose="02000503000000020004" pitchFamily="2" charset="0"/>
              </a:rPr>
              <a:t> </a:t>
            </a:r>
            <a:r>
              <a:rPr lang="tr-TR" dirty="0" err="1">
                <a:effectLst/>
                <a:latin typeface="Helvetica Neue" panose="02000503000000020004" pitchFamily="2" charset="0"/>
              </a:rPr>
              <a:t>my</a:t>
            </a:r>
            <a:r>
              <a:rPr lang="tr-TR" dirty="0">
                <a:effectLst/>
                <a:latin typeface="Helvetica Neue" panose="02000503000000020004" pitchFamily="2" charset="0"/>
              </a:rPr>
              <a:t> </a:t>
            </a:r>
            <a:r>
              <a:rPr lang="tr-TR" dirty="0" err="1">
                <a:effectLst/>
                <a:latin typeface="Helvetica Neue" panose="02000503000000020004" pitchFamily="2" charset="0"/>
              </a:rPr>
              <a:t>pearl</a:t>
            </a:r>
            <a:r>
              <a:rPr lang="tr-TR" dirty="0">
                <a:effectLst/>
                <a:latin typeface="Helvetica Neue" panose="02000503000000020004" pitchFamily="2" charset="0"/>
              </a:rPr>
              <a:t> </a:t>
            </a:r>
            <a:r>
              <a:rPr lang="tr-TR" dirty="0" err="1">
                <a:effectLst/>
                <a:latin typeface="Helvetica Neue" panose="02000503000000020004" pitchFamily="2" charset="0"/>
              </a:rPr>
              <a:t>there</a:t>
            </a:r>
            <a:r>
              <a:rPr lang="tr-TR" dirty="0">
                <a:effectLst/>
                <a:latin typeface="Helvetica Neue" panose="02000503000000020004" pitchFamily="2" charset="0"/>
              </a:rPr>
              <a:t> </a:t>
            </a:r>
            <a:r>
              <a:rPr lang="tr-TR" dirty="0" err="1">
                <a:effectLst/>
                <a:latin typeface="Helvetica Neue" panose="02000503000000020004" pitchFamily="2" charset="0"/>
              </a:rPr>
              <a:t>prisoned</a:t>
            </a:r>
            <a:r>
              <a:rPr lang="tr-TR" dirty="0">
                <a:effectLst/>
                <a:latin typeface="Helvetica Neue" panose="02000503000000020004" pitchFamily="2" charset="0"/>
              </a:rPr>
              <a:t> a </a:t>
            </a:r>
            <a:r>
              <a:rPr lang="tr-TR" dirty="0" err="1">
                <a:effectLst/>
                <a:latin typeface="Helvetica Neue" panose="02000503000000020004" pitchFamily="2" charset="0"/>
              </a:rPr>
              <a:t>plaint</a:t>
            </a:r>
            <a:r>
              <a:rPr lang="tr-TR" dirty="0">
                <a:effectLst/>
                <a:latin typeface="Helvetica Neue" panose="02000503000000020004" pitchFamily="2" charset="0"/>
              </a:rPr>
              <a:t> I </a:t>
            </a:r>
            <a:r>
              <a:rPr lang="tr-TR" dirty="0" err="1">
                <a:effectLst/>
                <a:latin typeface="Helvetica Neue" panose="02000503000000020004" pitchFamily="2" charset="0"/>
              </a:rPr>
              <a:t>made</a:t>
            </a:r>
            <a:r>
              <a:rPr lang="tr-TR" dirty="0">
                <a:effectLst/>
                <a:latin typeface="Helvetica Neue" panose="02000503000000020004" pitchFamily="2" charset="0"/>
              </a:rPr>
              <a:t>, </a:t>
            </a:r>
            <a:r>
              <a:rPr lang="tr-TR" dirty="0" err="1">
                <a:effectLst/>
                <a:latin typeface="Helvetica Neue" panose="02000503000000020004" pitchFamily="2" charset="0"/>
              </a:rPr>
              <a:t>In</a:t>
            </a:r>
            <a:r>
              <a:rPr lang="tr-TR" dirty="0">
                <a:effectLst/>
                <a:latin typeface="Helvetica Neue" panose="02000503000000020004" pitchFamily="2" charset="0"/>
              </a:rPr>
              <a:t> </a:t>
            </a:r>
            <a:r>
              <a:rPr lang="tr-TR" dirty="0" err="1">
                <a:effectLst/>
                <a:latin typeface="Helvetica Neue" panose="02000503000000020004" pitchFamily="2" charset="0"/>
              </a:rPr>
              <a:t>fierce</a:t>
            </a:r>
            <a:r>
              <a:rPr lang="tr-TR" dirty="0">
                <a:effectLst/>
                <a:latin typeface="Helvetica Neue" panose="02000503000000020004" pitchFamily="2" charset="0"/>
              </a:rPr>
              <a:t> </a:t>
            </a:r>
            <a:r>
              <a:rPr lang="tr-TR" dirty="0" err="1">
                <a:effectLst/>
                <a:latin typeface="Helvetica Neue" panose="02000503000000020004" pitchFamily="2" charset="0"/>
              </a:rPr>
              <a:t>debate</a:t>
            </a:r>
            <a:r>
              <a:rPr lang="tr-TR" dirty="0">
                <a:effectLst/>
                <a:latin typeface="Helvetica Neue" panose="02000503000000020004" pitchFamily="2" charset="0"/>
              </a:rPr>
              <a:t> </a:t>
            </a:r>
            <a:r>
              <a:rPr lang="tr-TR" dirty="0" err="1">
                <a:effectLst/>
                <a:latin typeface="Helvetica Neue" panose="02000503000000020004" pitchFamily="2" charset="0"/>
              </a:rPr>
              <a:t>unmoved</a:t>
            </a:r>
            <a:r>
              <a:rPr lang="tr-TR" dirty="0">
                <a:effectLst/>
                <a:latin typeface="Helvetica Neue" panose="02000503000000020004" pitchFamily="2" charset="0"/>
              </a:rPr>
              <a:t> I </a:t>
            </a:r>
            <a:r>
              <a:rPr lang="tr-TR" dirty="0" err="1">
                <a:effectLst/>
                <a:latin typeface="Helvetica Neue" panose="02000503000000020004" pitchFamily="2" charset="0"/>
              </a:rPr>
              <a:t>fought</a:t>
            </a:r>
            <a:r>
              <a:rPr lang="tr-TR" dirty="0">
                <a:effectLst/>
                <a:latin typeface="Helvetica Neue" panose="02000503000000020004" pitchFamily="2" charset="0"/>
              </a:rPr>
              <a:t>;…</a:t>
            </a:r>
            <a:br>
              <a:rPr lang="tr-TR" dirty="0">
                <a:effectLst/>
                <a:latin typeface="Helvetica Neue" panose="02000503000000020004" pitchFamily="2" charset="0"/>
              </a:rPr>
            </a:br>
            <a:endParaRPr lang="tr-TR" dirty="0">
              <a:effectLst/>
              <a:latin typeface="Helvetica Neue" panose="02000503000000020004" pitchFamily="2" charset="0"/>
            </a:endParaRPr>
          </a:p>
          <a:p>
            <a:r>
              <a:rPr lang="tr-TR" dirty="0">
                <a:effectLst/>
                <a:latin typeface="Helvetica Neue" panose="02000503000000020004" pitchFamily="2" charset="0"/>
              </a:rPr>
              <a:t>Be </a:t>
            </a:r>
            <a:r>
              <a:rPr lang="tr-TR" dirty="0" err="1">
                <a:effectLst/>
                <a:latin typeface="Helvetica Neue" panose="02000503000000020004" pitchFamily="2" charset="0"/>
              </a:rPr>
              <a:t>comforted</a:t>
            </a:r>
            <a:r>
              <a:rPr lang="tr-TR" dirty="0">
                <a:effectLst/>
                <a:latin typeface="Helvetica Neue" panose="02000503000000020004" pitchFamily="2" charset="0"/>
              </a:rPr>
              <a:t> </a:t>
            </a:r>
            <a:r>
              <a:rPr lang="tr-TR" dirty="0" err="1">
                <a:effectLst/>
                <a:latin typeface="Helvetica Neue" panose="02000503000000020004" pitchFamily="2" charset="0"/>
              </a:rPr>
              <a:t>Christ</a:t>
            </a:r>
            <a:r>
              <a:rPr lang="tr-TR" dirty="0">
                <a:effectLst/>
                <a:latin typeface="Helvetica Neue" panose="02000503000000020004" pitchFamily="2" charset="0"/>
              </a:rPr>
              <a:t> </a:t>
            </a:r>
            <a:r>
              <a:rPr lang="tr-TR" dirty="0" err="1">
                <a:effectLst/>
                <a:latin typeface="Helvetica Neue" panose="02000503000000020004" pitchFamily="2" charset="0"/>
              </a:rPr>
              <a:t>Himself</a:t>
            </a:r>
            <a:r>
              <a:rPr lang="tr-TR" dirty="0">
                <a:effectLst/>
                <a:latin typeface="Helvetica Neue" panose="02000503000000020004" pitchFamily="2" charset="0"/>
              </a:rPr>
              <a:t> me bade, But in </a:t>
            </a:r>
            <a:r>
              <a:rPr lang="tr-TR" dirty="0" err="1">
                <a:effectLst/>
                <a:latin typeface="Helvetica Neue" panose="02000503000000020004" pitchFamily="2" charset="0"/>
              </a:rPr>
              <a:t>woe</a:t>
            </a:r>
            <a:r>
              <a:rPr lang="tr-TR" dirty="0">
                <a:effectLst/>
                <a:latin typeface="Helvetica Neue" panose="02000503000000020004" pitchFamily="2" charset="0"/>
              </a:rPr>
              <a:t> </a:t>
            </a:r>
            <a:r>
              <a:rPr lang="tr-TR" dirty="0" err="1">
                <a:effectLst/>
                <a:latin typeface="Helvetica Neue" panose="02000503000000020004" pitchFamily="2" charset="0"/>
              </a:rPr>
              <a:t>my</a:t>
            </a:r>
            <a:r>
              <a:rPr lang="tr-TR" dirty="0">
                <a:effectLst/>
                <a:latin typeface="Helvetica Neue" panose="02000503000000020004" pitchFamily="2" charset="0"/>
              </a:rPr>
              <a:t> </a:t>
            </a:r>
            <a:r>
              <a:rPr lang="tr-TR" dirty="0" err="1">
                <a:effectLst/>
                <a:latin typeface="Helvetica Neue" panose="02000503000000020004" pitchFamily="2" charset="0"/>
              </a:rPr>
              <a:t>will</a:t>
            </a:r>
            <a:r>
              <a:rPr lang="tr-TR" dirty="0">
                <a:effectLst/>
                <a:latin typeface="Helvetica Neue" panose="02000503000000020004" pitchFamily="2" charset="0"/>
              </a:rPr>
              <a:t> ever </a:t>
            </a:r>
            <a:r>
              <a:rPr lang="tr-TR" dirty="0" err="1">
                <a:effectLst/>
                <a:latin typeface="Helvetica Neue" panose="02000503000000020004" pitchFamily="2" charset="0"/>
              </a:rPr>
              <a:t>strove</a:t>
            </a:r>
            <a:r>
              <a:rPr lang="tr-TR" dirty="0">
                <a:effectLst/>
                <a:latin typeface="Helvetica Neue" panose="02000503000000020004" pitchFamily="2" charset="0"/>
              </a:rPr>
              <a:t> </a:t>
            </a:r>
            <a:r>
              <a:rPr lang="tr-TR" dirty="0" err="1">
                <a:effectLst/>
                <a:latin typeface="Helvetica Neue" panose="02000503000000020004" pitchFamily="2" charset="0"/>
              </a:rPr>
              <a:t>distraught</a:t>
            </a:r>
            <a:r>
              <a:rPr lang="tr-TR" dirty="0">
                <a:effectLst/>
                <a:latin typeface="Helvetica Neue" panose="02000503000000020004" pitchFamily="2" charset="0"/>
              </a:rPr>
              <a:t>.</a:t>
            </a:r>
          </a:p>
          <a:p>
            <a:r>
              <a:rPr lang="tr-TR" dirty="0">
                <a:effectLst/>
                <a:latin typeface="Helvetica Neue" panose="02000503000000020004" pitchFamily="2" charset="0"/>
              </a:rPr>
              <a:t>On </a:t>
            </a:r>
            <a:r>
              <a:rPr lang="tr-TR" dirty="0" err="1">
                <a:effectLst/>
                <a:latin typeface="Helvetica Neue" panose="02000503000000020004" pitchFamily="2" charset="0"/>
              </a:rPr>
              <a:t>the</a:t>
            </a:r>
            <a:r>
              <a:rPr lang="tr-TR" dirty="0">
                <a:effectLst/>
                <a:latin typeface="Helvetica Neue" panose="02000503000000020004" pitchFamily="2" charset="0"/>
              </a:rPr>
              <a:t> </a:t>
            </a:r>
            <a:r>
              <a:rPr lang="tr-TR" dirty="0" err="1">
                <a:effectLst/>
                <a:latin typeface="Helvetica Neue" panose="02000503000000020004" pitchFamily="2" charset="0"/>
              </a:rPr>
              <a:t>flowery</a:t>
            </a:r>
            <a:r>
              <a:rPr lang="tr-TR" dirty="0">
                <a:effectLst/>
                <a:latin typeface="Helvetica Neue" panose="02000503000000020004" pitchFamily="2" charset="0"/>
              </a:rPr>
              <a:t> </a:t>
            </a:r>
            <a:r>
              <a:rPr lang="tr-TR" dirty="0" err="1">
                <a:effectLst/>
                <a:latin typeface="Helvetica Neue" panose="02000503000000020004" pitchFamily="2" charset="0"/>
              </a:rPr>
              <a:t>plot</a:t>
            </a:r>
            <a:r>
              <a:rPr lang="tr-TR" dirty="0">
                <a:effectLst/>
                <a:latin typeface="Helvetica Neue" panose="02000503000000020004" pitchFamily="2" charset="0"/>
              </a:rPr>
              <a:t> I </a:t>
            </a:r>
            <a:r>
              <a:rPr lang="tr-TR" dirty="0" err="1">
                <a:effectLst/>
                <a:latin typeface="Helvetica Neue" panose="02000503000000020004" pitchFamily="2" charset="0"/>
              </a:rPr>
              <a:t>fell</a:t>
            </a:r>
            <a:r>
              <a:rPr lang="tr-TR" dirty="0">
                <a:effectLst/>
                <a:latin typeface="Helvetica Neue" panose="02000503000000020004" pitchFamily="2" charset="0"/>
              </a:rPr>
              <a:t>, </a:t>
            </a:r>
            <a:r>
              <a:rPr lang="tr-TR" dirty="0" err="1">
                <a:effectLst/>
                <a:latin typeface="Helvetica Neue" panose="02000503000000020004" pitchFamily="2" charset="0"/>
              </a:rPr>
              <a:t>methought</a:t>
            </a:r>
            <a:r>
              <a:rPr lang="tr-TR" dirty="0">
                <a:effectLst/>
                <a:latin typeface="Helvetica Neue" panose="02000503000000020004" pitchFamily="2" charset="0"/>
              </a:rPr>
              <a:t>;</a:t>
            </a:r>
          </a:p>
          <a:p>
            <a:r>
              <a:rPr lang="tr-TR" dirty="0" err="1">
                <a:effectLst/>
                <a:latin typeface="Helvetica Neue" panose="02000503000000020004" pitchFamily="2" charset="0"/>
              </a:rPr>
              <a:t>Such</a:t>
            </a:r>
            <a:r>
              <a:rPr lang="tr-TR" dirty="0">
                <a:effectLst/>
                <a:latin typeface="Helvetica Neue" panose="02000503000000020004" pitchFamily="2" charset="0"/>
              </a:rPr>
              <a:t> </a:t>
            </a:r>
            <a:r>
              <a:rPr lang="tr-TR" dirty="0" err="1">
                <a:effectLst/>
                <a:latin typeface="Helvetica Neue" panose="02000503000000020004" pitchFamily="2" charset="0"/>
              </a:rPr>
              <a:t>odour</a:t>
            </a:r>
            <a:r>
              <a:rPr lang="tr-TR" dirty="0">
                <a:effectLst/>
                <a:latin typeface="Helvetica Neue" panose="02000503000000020004" pitchFamily="2" charset="0"/>
              </a:rPr>
              <a:t> </a:t>
            </a:r>
            <a:r>
              <a:rPr lang="tr-TR" dirty="0" err="1">
                <a:effectLst/>
                <a:latin typeface="Helvetica Neue" panose="02000503000000020004" pitchFamily="2" charset="0"/>
              </a:rPr>
              <a:t>through</a:t>
            </a:r>
            <a:r>
              <a:rPr lang="tr-TR" dirty="0">
                <a:effectLst/>
                <a:latin typeface="Helvetica Neue" panose="02000503000000020004" pitchFamily="2" charset="0"/>
              </a:rPr>
              <a:t> </a:t>
            </a:r>
            <a:r>
              <a:rPr lang="tr-TR" dirty="0" err="1">
                <a:effectLst/>
                <a:latin typeface="Helvetica Neue" panose="02000503000000020004" pitchFamily="2" charset="0"/>
              </a:rPr>
              <a:t>my</a:t>
            </a:r>
            <a:r>
              <a:rPr lang="tr-TR" dirty="0">
                <a:effectLst/>
                <a:latin typeface="Helvetica Neue" panose="02000503000000020004" pitchFamily="2" charset="0"/>
              </a:rPr>
              <a:t> </a:t>
            </a:r>
            <a:r>
              <a:rPr lang="tr-TR" dirty="0" err="1">
                <a:effectLst/>
                <a:latin typeface="Helvetica Neue" panose="02000503000000020004" pitchFamily="2" charset="0"/>
              </a:rPr>
              <a:t>senses</a:t>
            </a:r>
            <a:r>
              <a:rPr lang="tr-TR" dirty="0">
                <a:effectLst/>
                <a:latin typeface="Helvetica Neue" panose="02000503000000020004" pitchFamily="2" charset="0"/>
              </a:rPr>
              <a:t> </a:t>
            </a:r>
            <a:r>
              <a:rPr lang="tr-TR" dirty="0" err="1">
                <a:effectLst/>
                <a:latin typeface="Helvetica Neue" panose="02000503000000020004" pitchFamily="2" charset="0"/>
              </a:rPr>
              <a:t>shot</a:t>
            </a:r>
            <a:r>
              <a:rPr lang="tr-TR" dirty="0">
                <a:effectLst/>
                <a:latin typeface="Helvetica Neue" panose="02000503000000020004" pitchFamily="2" charset="0"/>
              </a:rPr>
              <a:t>, </a:t>
            </a:r>
          </a:p>
          <a:p>
            <a:r>
              <a:rPr lang="tr-TR" dirty="0">
                <a:effectLst/>
                <a:latin typeface="Helvetica Neue" panose="02000503000000020004" pitchFamily="2" charset="0"/>
              </a:rPr>
              <a:t>I </a:t>
            </a:r>
            <a:r>
              <a:rPr lang="tr-TR" dirty="0" err="1">
                <a:effectLst/>
                <a:latin typeface="Helvetica Neue" panose="02000503000000020004" pitchFamily="2" charset="0"/>
              </a:rPr>
              <a:t>slipped</a:t>
            </a:r>
            <a:r>
              <a:rPr lang="tr-TR" dirty="0">
                <a:effectLst/>
                <a:latin typeface="Helvetica Neue" panose="02000503000000020004" pitchFamily="2" charset="0"/>
              </a:rPr>
              <a:t> </a:t>
            </a:r>
            <a:r>
              <a:rPr lang="tr-TR" dirty="0" err="1">
                <a:effectLst/>
                <a:latin typeface="Helvetica Neue" panose="02000503000000020004" pitchFamily="2" charset="0"/>
              </a:rPr>
              <a:t>and</a:t>
            </a:r>
            <a:r>
              <a:rPr lang="tr-TR" dirty="0">
                <a:effectLst/>
                <a:latin typeface="Helvetica Neue" panose="02000503000000020004" pitchFamily="2" charset="0"/>
              </a:rPr>
              <a:t> </a:t>
            </a:r>
            <a:r>
              <a:rPr lang="tr-TR" dirty="0" err="1">
                <a:effectLst/>
                <a:latin typeface="Helvetica Neue" panose="02000503000000020004" pitchFamily="2" charset="0"/>
              </a:rPr>
              <a:t>to</a:t>
            </a:r>
            <a:r>
              <a:rPr lang="tr-TR" dirty="0">
                <a:effectLst/>
                <a:latin typeface="Helvetica Neue" panose="02000503000000020004" pitchFamily="2" charset="0"/>
              </a:rPr>
              <a:t> </a:t>
            </a:r>
            <a:r>
              <a:rPr lang="tr-TR" dirty="0" err="1">
                <a:effectLst/>
                <a:latin typeface="Helvetica Neue" panose="02000503000000020004" pitchFamily="2" charset="0"/>
              </a:rPr>
              <a:t>sudden</a:t>
            </a:r>
            <a:r>
              <a:rPr lang="tr-TR" dirty="0">
                <a:effectLst/>
                <a:latin typeface="Helvetica Neue" panose="02000503000000020004" pitchFamily="2" charset="0"/>
              </a:rPr>
              <a:t> </a:t>
            </a:r>
            <a:r>
              <a:rPr lang="tr-TR" dirty="0" err="1">
                <a:effectLst/>
                <a:latin typeface="Helvetica Neue" panose="02000503000000020004" pitchFamily="2" charset="0"/>
              </a:rPr>
              <a:t>sleep</a:t>
            </a:r>
            <a:r>
              <a:rPr lang="tr-TR" dirty="0">
                <a:effectLst/>
                <a:latin typeface="Helvetica Neue" panose="02000503000000020004" pitchFamily="2" charset="0"/>
              </a:rPr>
              <a:t> </a:t>
            </a:r>
            <a:r>
              <a:rPr lang="tr-TR" dirty="0" err="1">
                <a:effectLst/>
                <a:latin typeface="Helvetica Neue" panose="02000503000000020004" pitchFamily="2" charset="0"/>
              </a:rPr>
              <a:t>was</a:t>
            </a:r>
            <a:r>
              <a:rPr lang="tr-TR" dirty="0">
                <a:effectLst/>
                <a:latin typeface="Helvetica Neue" panose="02000503000000020004" pitchFamily="2" charset="0"/>
              </a:rPr>
              <a:t> </a:t>
            </a:r>
            <a:r>
              <a:rPr lang="tr-TR" dirty="0" err="1">
                <a:effectLst/>
                <a:latin typeface="Helvetica Neue" panose="02000503000000020004" pitchFamily="2" charset="0"/>
              </a:rPr>
              <a:t>brought</a:t>
            </a:r>
            <a:r>
              <a:rPr lang="tr-TR" dirty="0">
                <a:effectLst/>
                <a:latin typeface="Helvetica Neue" panose="02000503000000020004" pitchFamily="2" charset="0"/>
              </a:rPr>
              <a:t>, </a:t>
            </a:r>
          </a:p>
          <a:p>
            <a:r>
              <a:rPr lang="tr-TR" dirty="0" err="1">
                <a:effectLst/>
                <a:latin typeface="Helvetica Neue" panose="02000503000000020004" pitchFamily="2" charset="0"/>
              </a:rPr>
              <a:t>O'er</a:t>
            </a:r>
            <a:r>
              <a:rPr lang="tr-TR" dirty="0">
                <a:effectLst/>
                <a:latin typeface="Helvetica Neue" panose="02000503000000020004" pitchFamily="2" charset="0"/>
              </a:rPr>
              <a:t> </a:t>
            </a:r>
            <a:r>
              <a:rPr lang="tr-TR" dirty="0" err="1">
                <a:effectLst/>
                <a:latin typeface="Helvetica Neue" panose="02000503000000020004" pitchFamily="2" charset="0"/>
              </a:rPr>
              <a:t>that</a:t>
            </a:r>
            <a:r>
              <a:rPr lang="tr-TR" dirty="0">
                <a:effectLst/>
                <a:latin typeface="Helvetica Neue" panose="02000503000000020004" pitchFamily="2" charset="0"/>
              </a:rPr>
              <a:t> </a:t>
            </a:r>
            <a:r>
              <a:rPr lang="tr-TR" dirty="0" err="1">
                <a:effectLst/>
                <a:latin typeface="Helvetica Neue" panose="02000503000000020004" pitchFamily="2" charset="0"/>
              </a:rPr>
              <a:t>precious</a:t>
            </a:r>
            <a:r>
              <a:rPr lang="tr-TR" dirty="0">
                <a:effectLst/>
                <a:latin typeface="Helvetica Neue" panose="02000503000000020004" pitchFamily="2" charset="0"/>
              </a:rPr>
              <a:t> </a:t>
            </a:r>
            <a:r>
              <a:rPr lang="tr-TR" dirty="0" err="1">
                <a:effectLst/>
                <a:latin typeface="Helvetica Neue" panose="02000503000000020004" pitchFamily="2" charset="0"/>
              </a:rPr>
              <a:t>pearl</a:t>
            </a:r>
            <a:r>
              <a:rPr lang="tr-TR" dirty="0">
                <a:effectLst/>
                <a:latin typeface="Helvetica Neue" panose="02000503000000020004" pitchFamily="2" charset="0"/>
              </a:rPr>
              <a:t> </a:t>
            </a:r>
            <a:r>
              <a:rPr lang="tr-TR" dirty="0" err="1">
                <a:effectLst/>
                <a:latin typeface="Helvetica Neue" panose="02000503000000020004" pitchFamily="2" charset="0"/>
              </a:rPr>
              <a:t>without</a:t>
            </a:r>
            <a:r>
              <a:rPr lang="tr-TR" dirty="0">
                <a:effectLst/>
                <a:latin typeface="Helvetica Neue" panose="02000503000000020004" pitchFamily="2" charset="0"/>
              </a:rPr>
              <a:t> a spot.</a:t>
            </a:r>
          </a:p>
          <a:p>
            <a:endParaRPr lang="tr-TR" dirty="0"/>
          </a:p>
        </p:txBody>
      </p:sp>
    </p:spTree>
    <p:extLst>
      <p:ext uri="{BB962C8B-B14F-4D97-AF65-F5344CB8AC3E}">
        <p14:creationId xmlns:p14="http://schemas.microsoft.com/office/powerpoint/2010/main" val="4011073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F1BD391-9A09-1295-CDAC-064F2CEF646B}"/>
              </a:ext>
            </a:extLst>
          </p:cNvPr>
          <p:cNvSpPr>
            <a:spLocks noGrp="1"/>
          </p:cNvSpPr>
          <p:nvPr>
            <p:ph idx="1"/>
          </p:nvPr>
        </p:nvSpPr>
        <p:spPr>
          <a:xfrm>
            <a:off x="935970" y="867546"/>
            <a:ext cx="11081858" cy="3261789"/>
          </a:xfrm>
        </p:spPr>
        <p:txBody>
          <a:bodyPr>
            <a:normAutofit fontScale="25000" lnSpcReduction="20000"/>
          </a:bodyPr>
          <a:lstStyle/>
          <a:p>
            <a:pPr>
              <a:lnSpc>
                <a:spcPct val="120000"/>
              </a:lnSpc>
              <a:spcBef>
                <a:spcPts val="0"/>
              </a:spcBef>
            </a:pPr>
            <a:r>
              <a:rPr lang="tr-TR" sz="5500" dirty="0">
                <a:effectLst/>
                <a:latin typeface="Helvetica Neue" panose="02000503000000020004" pitchFamily="2" charset="0"/>
              </a:rPr>
              <a:t>ROM </a:t>
            </a:r>
            <a:r>
              <a:rPr lang="tr-TR" sz="5500" dirty="0" err="1">
                <a:effectLst/>
                <a:latin typeface="Helvetica Neue" panose="02000503000000020004" pitchFamily="2" charset="0"/>
              </a:rPr>
              <a:t>that</a:t>
            </a:r>
            <a:r>
              <a:rPr lang="tr-TR" sz="5500" dirty="0">
                <a:effectLst/>
                <a:latin typeface="Helvetica Neue" panose="02000503000000020004" pitchFamily="2" charset="0"/>
              </a:rPr>
              <a:t> </a:t>
            </a:r>
            <a:r>
              <a:rPr lang="tr-TR" sz="5500" b="1" dirty="0">
                <a:effectLst/>
                <a:latin typeface="Helvetica Neue" panose="02000503000000020004" pitchFamily="2" charset="0"/>
              </a:rPr>
              <a:t>spot </a:t>
            </a:r>
            <a:r>
              <a:rPr lang="tr-TR" sz="5500" b="1" dirty="0" err="1">
                <a:effectLst/>
                <a:latin typeface="Helvetica Neue" panose="02000503000000020004" pitchFamily="2" charset="0"/>
              </a:rPr>
              <a:t>my</a:t>
            </a:r>
            <a:r>
              <a:rPr lang="tr-TR" sz="5500" b="1" dirty="0">
                <a:effectLst/>
                <a:latin typeface="Helvetica Neue" panose="02000503000000020004" pitchFamily="2" charset="0"/>
              </a:rPr>
              <a:t> spirit </a:t>
            </a:r>
            <a:r>
              <a:rPr lang="tr-TR" sz="5500" b="1" dirty="0" err="1">
                <a:effectLst/>
                <a:latin typeface="Helvetica Neue" panose="02000503000000020004" pitchFamily="2" charset="0"/>
              </a:rPr>
              <a:t>sprang</a:t>
            </a:r>
            <a:r>
              <a:rPr lang="tr-TR" sz="5500" b="1" dirty="0">
                <a:effectLst/>
                <a:latin typeface="Helvetica Neue" panose="02000503000000020004" pitchFamily="2" charset="0"/>
              </a:rPr>
              <a:t> </a:t>
            </a:r>
            <a:r>
              <a:rPr lang="tr-TR" sz="5500" b="1" dirty="0" err="1">
                <a:effectLst/>
                <a:latin typeface="Helvetica Neue" panose="02000503000000020004" pitchFamily="2" charset="0"/>
              </a:rPr>
              <a:t>apace</a:t>
            </a:r>
            <a:r>
              <a:rPr lang="tr-TR" sz="5500" b="1" dirty="0">
                <a:effectLst/>
                <a:latin typeface="Helvetica Neue" panose="02000503000000020004" pitchFamily="2" charset="0"/>
              </a:rPr>
              <a:t>,</a:t>
            </a:r>
          </a:p>
          <a:p>
            <a:pPr>
              <a:lnSpc>
                <a:spcPct val="120000"/>
              </a:lnSpc>
              <a:spcBef>
                <a:spcPts val="0"/>
              </a:spcBef>
            </a:pPr>
            <a:r>
              <a:rPr lang="tr-TR" sz="5500" dirty="0">
                <a:effectLst/>
                <a:latin typeface="Helvetica Neue" panose="02000503000000020004" pitchFamily="2" charset="0"/>
              </a:rPr>
              <a:t> On </a:t>
            </a:r>
            <a:r>
              <a:rPr lang="tr-TR" sz="5500" dirty="0" err="1">
                <a:effectLst/>
                <a:latin typeface="Helvetica Neue" panose="02000503000000020004" pitchFamily="2" charset="0"/>
              </a:rPr>
              <a:t>the</a:t>
            </a:r>
            <a:r>
              <a:rPr lang="tr-TR" sz="5500" dirty="0">
                <a:effectLst/>
                <a:latin typeface="Helvetica Neue" panose="02000503000000020004" pitchFamily="2" charset="0"/>
              </a:rPr>
              <a:t> </a:t>
            </a:r>
            <a:r>
              <a:rPr lang="tr-TR" sz="5500" dirty="0" err="1">
                <a:effectLst/>
                <a:latin typeface="Helvetica Neue" panose="02000503000000020004" pitchFamily="2" charset="0"/>
              </a:rPr>
              <a:t>turf</a:t>
            </a:r>
            <a:r>
              <a:rPr lang="tr-TR" sz="5500" dirty="0">
                <a:effectLst/>
                <a:latin typeface="Helvetica Neue" panose="02000503000000020004" pitchFamily="2" charset="0"/>
              </a:rPr>
              <a:t> </a:t>
            </a:r>
            <a:r>
              <a:rPr lang="tr-TR" sz="5500" dirty="0" err="1">
                <a:effectLst/>
                <a:latin typeface="Helvetica Neue" panose="02000503000000020004" pitchFamily="2" charset="0"/>
              </a:rPr>
              <a:t>my</a:t>
            </a:r>
            <a:r>
              <a:rPr lang="tr-TR" sz="5500" dirty="0">
                <a:effectLst/>
                <a:latin typeface="Helvetica Neue" panose="02000503000000020004" pitchFamily="2" charset="0"/>
              </a:rPr>
              <a:t> body </a:t>
            </a:r>
            <a:r>
              <a:rPr lang="tr-TR" sz="5500" dirty="0" err="1">
                <a:effectLst/>
                <a:latin typeface="Helvetica Neue" panose="02000503000000020004" pitchFamily="2" charset="0"/>
              </a:rPr>
              <a:t>abode</a:t>
            </a:r>
            <a:r>
              <a:rPr lang="tr-TR" sz="5500" dirty="0">
                <a:effectLst/>
                <a:latin typeface="Helvetica Neue" panose="02000503000000020004" pitchFamily="2" charset="0"/>
              </a:rPr>
              <a:t> in </a:t>
            </a:r>
            <a:r>
              <a:rPr lang="tr-TR" sz="5500" dirty="0" err="1">
                <a:effectLst/>
                <a:latin typeface="Helvetica Neue" panose="02000503000000020004" pitchFamily="2" charset="0"/>
              </a:rPr>
              <a:t>trance</a:t>
            </a:r>
            <a:r>
              <a:rPr lang="tr-TR" sz="5500" dirty="0">
                <a:effectLst/>
                <a:latin typeface="Helvetica Neue" panose="02000503000000020004" pitchFamily="2" charset="0"/>
              </a:rPr>
              <a:t>;</a:t>
            </a:r>
          </a:p>
          <a:p>
            <a:pPr>
              <a:lnSpc>
                <a:spcPct val="120000"/>
              </a:lnSpc>
              <a:spcBef>
                <a:spcPts val="0"/>
              </a:spcBef>
            </a:pPr>
            <a:r>
              <a:rPr lang="tr-TR" sz="5500" dirty="0">
                <a:effectLst/>
                <a:latin typeface="Helvetica Neue" panose="02000503000000020004" pitchFamily="2" charset="0"/>
              </a:rPr>
              <a:t>My </a:t>
            </a:r>
            <a:r>
              <a:rPr lang="tr-TR" sz="5500" dirty="0" err="1">
                <a:effectLst/>
                <a:latin typeface="Helvetica Neue" panose="02000503000000020004" pitchFamily="2" charset="0"/>
              </a:rPr>
              <a:t>soul</a:t>
            </a:r>
            <a:r>
              <a:rPr lang="tr-TR" sz="5500" dirty="0">
                <a:effectLst/>
                <a:latin typeface="Helvetica Neue" panose="02000503000000020004" pitchFamily="2" charset="0"/>
              </a:rPr>
              <a:t> </a:t>
            </a:r>
            <a:r>
              <a:rPr lang="tr-TR" sz="5500" dirty="0" err="1">
                <a:effectLst/>
                <a:latin typeface="Helvetica Neue" panose="02000503000000020004" pitchFamily="2" charset="0"/>
              </a:rPr>
              <a:t>was</a:t>
            </a:r>
            <a:r>
              <a:rPr lang="tr-TR" sz="5500" dirty="0">
                <a:effectLst/>
                <a:latin typeface="Helvetica Neue" panose="02000503000000020004" pitchFamily="2" charset="0"/>
              </a:rPr>
              <a:t> </a:t>
            </a:r>
            <a:r>
              <a:rPr lang="tr-TR" sz="5500" dirty="0" err="1">
                <a:effectLst/>
                <a:latin typeface="Helvetica Neue" panose="02000503000000020004" pitchFamily="2" charset="0"/>
              </a:rPr>
              <a:t>gone</a:t>
            </a:r>
            <a:r>
              <a:rPr lang="tr-TR" sz="5500" dirty="0">
                <a:effectLst/>
                <a:latin typeface="Helvetica Neue" panose="02000503000000020004" pitchFamily="2" charset="0"/>
              </a:rPr>
              <a:t> </a:t>
            </a:r>
            <a:r>
              <a:rPr lang="tr-TR" sz="5500" dirty="0" err="1">
                <a:effectLst/>
                <a:latin typeface="Helvetica Neue" panose="02000503000000020004" pitchFamily="2" charset="0"/>
              </a:rPr>
              <a:t>by</a:t>
            </a:r>
            <a:r>
              <a:rPr lang="tr-TR" sz="5500" dirty="0">
                <a:effectLst/>
                <a:latin typeface="Helvetica Neue" panose="02000503000000020004" pitchFamily="2" charset="0"/>
              </a:rPr>
              <a:t> </a:t>
            </a:r>
            <a:r>
              <a:rPr lang="tr-TR" sz="5500" dirty="0" err="1">
                <a:effectLst/>
                <a:latin typeface="Helvetica Neue" panose="02000503000000020004" pitchFamily="2" charset="0"/>
              </a:rPr>
              <a:t>God's</a:t>
            </a:r>
            <a:r>
              <a:rPr lang="tr-TR" sz="5500" dirty="0">
                <a:effectLst/>
                <a:latin typeface="Helvetica Neue" panose="02000503000000020004" pitchFamily="2" charset="0"/>
              </a:rPr>
              <a:t> </a:t>
            </a:r>
            <a:r>
              <a:rPr lang="tr-TR" sz="5500" dirty="0" err="1">
                <a:effectLst/>
                <a:latin typeface="Helvetica Neue" panose="02000503000000020004" pitchFamily="2" charset="0"/>
              </a:rPr>
              <a:t>own</a:t>
            </a:r>
            <a:r>
              <a:rPr lang="tr-TR" sz="5500" dirty="0">
                <a:effectLst/>
                <a:latin typeface="Helvetica Neue" panose="02000503000000020004" pitchFamily="2" charset="0"/>
              </a:rPr>
              <a:t> </a:t>
            </a:r>
            <a:r>
              <a:rPr lang="tr-TR" sz="5500" dirty="0" err="1">
                <a:effectLst/>
                <a:latin typeface="Helvetica Neue" panose="02000503000000020004" pitchFamily="2" charset="0"/>
              </a:rPr>
              <a:t>grace</a:t>
            </a:r>
            <a:endParaRPr lang="tr-TR" sz="5500" dirty="0">
              <a:effectLst/>
              <a:latin typeface="Helvetica Neue" panose="02000503000000020004" pitchFamily="2" charset="0"/>
            </a:endParaRPr>
          </a:p>
          <a:p>
            <a:pPr>
              <a:lnSpc>
                <a:spcPct val="120000"/>
              </a:lnSpc>
              <a:spcBef>
                <a:spcPts val="0"/>
              </a:spcBef>
            </a:pPr>
            <a:r>
              <a:rPr lang="tr-TR" sz="5500" dirty="0" err="1">
                <a:effectLst/>
                <a:latin typeface="Helvetica Neue" panose="02000503000000020004" pitchFamily="2" charset="0"/>
              </a:rPr>
              <a:t>Adventuring</a:t>
            </a:r>
            <a:r>
              <a:rPr lang="tr-TR" sz="5500" dirty="0">
                <a:effectLst/>
                <a:latin typeface="Helvetica Neue" panose="02000503000000020004" pitchFamily="2" charset="0"/>
              </a:rPr>
              <a:t> </a:t>
            </a:r>
            <a:r>
              <a:rPr lang="tr-TR" sz="5500" dirty="0" err="1">
                <a:effectLst/>
                <a:latin typeface="Helvetica Neue" panose="02000503000000020004" pitchFamily="2" charset="0"/>
              </a:rPr>
              <a:t>where</a:t>
            </a:r>
            <a:r>
              <a:rPr lang="tr-TR" sz="5500" dirty="0">
                <a:effectLst/>
                <a:latin typeface="Helvetica Neue" panose="02000503000000020004" pitchFamily="2" charset="0"/>
              </a:rPr>
              <a:t> </a:t>
            </a:r>
            <a:r>
              <a:rPr lang="tr-TR" sz="5500" dirty="0" err="1">
                <a:effectLst/>
                <a:latin typeface="Helvetica Neue" panose="02000503000000020004" pitchFamily="2" charset="0"/>
              </a:rPr>
              <a:t>marvels</a:t>
            </a:r>
            <a:r>
              <a:rPr lang="tr-TR" sz="5500" dirty="0">
                <a:effectLst/>
                <a:latin typeface="Helvetica Neue" panose="02000503000000020004" pitchFamily="2" charset="0"/>
              </a:rPr>
              <a:t> </a:t>
            </a:r>
            <a:r>
              <a:rPr lang="tr-TR" sz="5500" dirty="0" err="1">
                <a:effectLst/>
                <a:latin typeface="Helvetica Neue" panose="02000503000000020004" pitchFamily="2" charset="0"/>
              </a:rPr>
              <a:t>chance</a:t>
            </a:r>
            <a:r>
              <a:rPr lang="tr-TR" sz="5500" dirty="0">
                <a:effectLst/>
                <a:latin typeface="Helvetica Neue" panose="02000503000000020004" pitchFamily="2" charset="0"/>
              </a:rPr>
              <a:t>.</a:t>
            </a:r>
          </a:p>
          <a:p>
            <a:pPr>
              <a:lnSpc>
                <a:spcPct val="120000"/>
              </a:lnSpc>
              <a:spcBef>
                <a:spcPts val="0"/>
              </a:spcBef>
            </a:pPr>
            <a:r>
              <a:rPr lang="tr-TR" sz="5500" dirty="0">
                <a:effectLst/>
                <a:latin typeface="Helvetica Neue" panose="02000503000000020004" pitchFamily="2" charset="0"/>
              </a:rPr>
              <a:t>I </a:t>
            </a:r>
            <a:r>
              <a:rPr lang="tr-TR" sz="5500" dirty="0" err="1">
                <a:effectLst/>
                <a:latin typeface="Helvetica Neue" panose="02000503000000020004" pitchFamily="2" charset="0"/>
              </a:rPr>
              <a:t>knew</a:t>
            </a:r>
            <a:r>
              <a:rPr lang="tr-TR" sz="5500" dirty="0">
                <a:effectLst/>
                <a:latin typeface="Helvetica Neue" panose="02000503000000020004" pitchFamily="2" charset="0"/>
              </a:rPr>
              <a:t> not </a:t>
            </a:r>
            <a:r>
              <a:rPr lang="tr-TR" sz="5500" dirty="0" err="1">
                <a:effectLst/>
                <a:latin typeface="Helvetica Neue" panose="02000503000000020004" pitchFamily="2" charset="0"/>
              </a:rPr>
              <a:t>where</a:t>
            </a:r>
            <a:r>
              <a:rPr lang="tr-TR" sz="5500" dirty="0">
                <a:effectLst/>
                <a:latin typeface="Helvetica Neue" panose="02000503000000020004" pitchFamily="2" charset="0"/>
              </a:rPr>
              <a:t> in </a:t>
            </a:r>
            <a:r>
              <a:rPr lang="tr-TR" sz="5500" dirty="0" err="1">
                <a:effectLst/>
                <a:latin typeface="Helvetica Neue" panose="02000503000000020004" pitchFamily="2" charset="0"/>
              </a:rPr>
              <a:t>the</a:t>
            </a:r>
            <a:r>
              <a:rPr lang="tr-TR" sz="5500" dirty="0">
                <a:effectLst/>
                <a:latin typeface="Helvetica Neue" panose="02000503000000020004" pitchFamily="2" charset="0"/>
              </a:rPr>
              <a:t> </a:t>
            </a:r>
            <a:r>
              <a:rPr lang="tr-TR" sz="5500" dirty="0" err="1">
                <a:effectLst/>
                <a:latin typeface="Helvetica Neue" panose="02000503000000020004" pitchFamily="2" charset="0"/>
              </a:rPr>
              <a:t>world</a:t>
            </a:r>
            <a:r>
              <a:rPr lang="tr-TR" sz="5500" dirty="0">
                <a:effectLst/>
                <a:latin typeface="Helvetica Neue" panose="02000503000000020004" pitchFamily="2" charset="0"/>
              </a:rPr>
              <a:t> </a:t>
            </a:r>
            <a:r>
              <a:rPr lang="tr-TR" sz="5500" dirty="0" err="1">
                <a:effectLst/>
                <a:latin typeface="Helvetica Neue" panose="02000503000000020004" pitchFamily="2" charset="0"/>
              </a:rPr>
              <a:t>was</a:t>
            </a:r>
            <a:r>
              <a:rPr lang="tr-TR" sz="5500" dirty="0">
                <a:effectLst/>
                <a:latin typeface="Helvetica Neue" panose="02000503000000020004" pitchFamily="2" charset="0"/>
              </a:rPr>
              <a:t> </a:t>
            </a:r>
            <a:r>
              <a:rPr lang="tr-TR" sz="5500" dirty="0" err="1">
                <a:effectLst/>
                <a:latin typeface="Helvetica Neue" panose="02000503000000020004" pitchFamily="2" charset="0"/>
              </a:rPr>
              <a:t>that</a:t>
            </a:r>
            <a:r>
              <a:rPr lang="tr-TR" sz="5500" dirty="0">
                <a:effectLst/>
                <a:latin typeface="Helvetica Neue" panose="02000503000000020004" pitchFamily="2" charset="0"/>
              </a:rPr>
              <a:t> </a:t>
            </a:r>
            <a:r>
              <a:rPr lang="tr-TR" sz="5500" dirty="0" err="1">
                <a:effectLst/>
                <a:latin typeface="Helvetica Neue" panose="02000503000000020004" pitchFamily="2" charset="0"/>
              </a:rPr>
              <a:t>place</a:t>
            </a:r>
            <a:endParaRPr lang="tr-TR" sz="5500" dirty="0">
              <a:effectLst/>
              <a:latin typeface="Helvetica Neue" panose="02000503000000020004" pitchFamily="2" charset="0"/>
            </a:endParaRPr>
          </a:p>
          <a:p>
            <a:pPr>
              <a:lnSpc>
                <a:spcPct val="120000"/>
              </a:lnSpc>
              <a:spcBef>
                <a:spcPts val="0"/>
              </a:spcBef>
            </a:pPr>
            <a:r>
              <a:rPr lang="tr-TR" sz="5500" dirty="0" err="1">
                <a:effectLst/>
                <a:latin typeface="Helvetica Neue" panose="02000503000000020004" pitchFamily="2" charset="0"/>
              </a:rPr>
              <a:t>Save</a:t>
            </a:r>
            <a:r>
              <a:rPr lang="tr-TR" sz="5500" dirty="0">
                <a:effectLst/>
                <a:latin typeface="Helvetica Neue" panose="02000503000000020004" pitchFamily="2" charset="0"/>
              </a:rPr>
              <a:t> </a:t>
            </a:r>
            <a:r>
              <a:rPr lang="tr-TR" sz="5500" dirty="0" err="1">
                <a:effectLst/>
                <a:latin typeface="Helvetica Neue" panose="02000503000000020004" pitchFamily="2" charset="0"/>
              </a:rPr>
              <a:t>by</a:t>
            </a:r>
            <a:r>
              <a:rPr lang="tr-TR" sz="5500" dirty="0">
                <a:effectLst/>
                <a:latin typeface="Helvetica Neue" panose="02000503000000020004" pitchFamily="2" charset="0"/>
              </a:rPr>
              <a:t> </a:t>
            </a:r>
            <a:r>
              <a:rPr lang="tr-TR" sz="5500" dirty="0" err="1">
                <a:effectLst/>
                <a:latin typeface="Helvetica Neue" panose="02000503000000020004" pitchFamily="2" charset="0"/>
              </a:rPr>
              <a:t>cloven</a:t>
            </a:r>
            <a:r>
              <a:rPr lang="tr-TR" sz="5500" dirty="0">
                <a:effectLst/>
                <a:latin typeface="Helvetica Neue" panose="02000503000000020004" pitchFamily="2" charset="0"/>
              </a:rPr>
              <a:t> </a:t>
            </a:r>
            <a:r>
              <a:rPr lang="tr-TR" sz="5500" dirty="0" err="1">
                <a:effectLst/>
                <a:latin typeface="Helvetica Neue" panose="02000503000000020004" pitchFamily="2" charset="0"/>
              </a:rPr>
              <a:t>cliffs</a:t>
            </a:r>
            <a:r>
              <a:rPr lang="tr-TR" sz="5500" dirty="0">
                <a:effectLst/>
                <a:latin typeface="Helvetica Neue" panose="02000503000000020004" pitchFamily="2" charset="0"/>
              </a:rPr>
              <a:t> </a:t>
            </a:r>
            <a:r>
              <a:rPr lang="tr-TR" sz="5500" dirty="0" err="1">
                <a:effectLst/>
                <a:latin typeface="Helvetica Neue" panose="02000503000000020004" pitchFamily="2" charset="0"/>
              </a:rPr>
              <a:t>was</a:t>
            </a:r>
            <a:r>
              <a:rPr lang="tr-TR" sz="5500" dirty="0">
                <a:effectLst/>
                <a:latin typeface="Helvetica Neue" panose="02000503000000020004" pitchFamily="2" charset="0"/>
              </a:rPr>
              <a:t> set </a:t>
            </a:r>
            <a:r>
              <a:rPr lang="tr-TR" sz="5500" dirty="0" err="1">
                <a:effectLst/>
                <a:latin typeface="Helvetica Neue" panose="02000503000000020004" pitchFamily="2" charset="0"/>
              </a:rPr>
              <a:t>my</a:t>
            </a:r>
            <a:r>
              <a:rPr lang="tr-TR" sz="5500" dirty="0">
                <a:effectLst/>
                <a:latin typeface="Helvetica Neue" panose="02000503000000020004" pitchFamily="2" charset="0"/>
              </a:rPr>
              <a:t> </a:t>
            </a:r>
            <a:r>
              <a:rPr lang="tr-TR" sz="5500" dirty="0" err="1">
                <a:effectLst/>
                <a:latin typeface="Helvetica Neue" panose="02000503000000020004" pitchFamily="2" charset="0"/>
              </a:rPr>
              <a:t>stance</a:t>
            </a:r>
            <a:r>
              <a:rPr lang="tr-TR" sz="5500" dirty="0">
                <a:effectLst/>
                <a:latin typeface="Helvetica Neue" panose="02000503000000020004" pitchFamily="2" charset="0"/>
              </a:rPr>
              <a:t>;</a:t>
            </a:r>
          </a:p>
          <a:p>
            <a:pPr>
              <a:lnSpc>
                <a:spcPct val="120000"/>
              </a:lnSpc>
              <a:spcBef>
                <a:spcPts val="0"/>
              </a:spcBef>
            </a:pPr>
            <a:r>
              <a:rPr lang="tr-TR" sz="5500" dirty="0" err="1">
                <a:effectLst/>
                <a:latin typeface="Helvetica Neue" panose="02000503000000020004" pitchFamily="2" charset="0"/>
              </a:rPr>
              <a:t>And</a:t>
            </a:r>
            <a:r>
              <a:rPr lang="tr-TR" sz="5500" dirty="0">
                <a:effectLst/>
                <a:latin typeface="Helvetica Neue" panose="02000503000000020004" pitchFamily="2" charset="0"/>
              </a:rPr>
              <a:t> </a:t>
            </a:r>
            <a:r>
              <a:rPr lang="tr-TR" sz="5500" dirty="0" err="1">
                <a:effectLst/>
                <a:latin typeface="Helvetica Neue" panose="02000503000000020004" pitchFamily="2" charset="0"/>
              </a:rPr>
              <a:t>towards</a:t>
            </a:r>
            <a:r>
              <a:rPr lang="tr-TR" sz="5500" dirty="0">
                <a:effectLst/>
                <a:latin typeface="Helvetica Neue" panose="02000503000000020004" pitchFamily="2" charset="0"/>
              </a:rPr>
              <a:t> a </a:t>
            </a:r>
            <a:r>
              <a:rPr lang="tr-TR" sz="5500" dirty="0" err="1">
                <a:effectLst/>
                <a:latin typeface="Helvetica Neue" panose="02000503000000020004" pitchFamily="2" charset="0"/>
              </a:rPr>
              <a:t>forest</a:t>
            </a:r>
            <a:r>
              <a:rPr lang="tr-TR" sz="5500" dirty="0">
                <a:effectLst/>
                <a:latin typeface="Helvetica Neue" panose="02000503000000020004" pitchFamily="2" charset="0"/>
              </a:rPr>
              <a:t> I </a:t>
            </a:r>
            <a:r>
              <a:rPr lang="tr-TR" sz="5500" dirty="0" err="1">
                <a:effectLst/>
                <a:latin typeface="Helvetica Neue" panose="02000503000000020004" pitchFamily="2" charset="0"/>
              </a:rPr>
              <a:t>turned</a:t>
            </a:r>
            <a:r>
              <a:rPr lang="tr-TR" sz="5500" dirty="0">
                <a:effectLst/>
                <a:latin typeface="Helvetica Neue" panose="02000503000000020004" pitchFamily="2" charset="0"/>
              </a:rPr>
              <a:t> </a:t>
            </a:r>
            <a:r>
              <a:rPr lang="tr-TR" sz="5500" dirty="0" err="1">
                <a:effectLst/>
                <a:latin typeface="Helvetica Neue" panose="02000503000000020004" pitchFamily="2" charset="0"/>
              </a:rPr>
              <a:t>my</a:t>
            </a:r>
            <a:r>
              <a:rPr lang="tr-TR" sz="5500" dirty="0">
                <a:effectLst/>
                <a:latin typeface="Helvetica Neue" panose="02000503000000020004" pitchFamily="2" charset="0"/>
              </a:rPr>
              <a:t> </a:t>
            </a:r>
            <a:r>
              <a:rPr lang="tr-TR" sz="5500" dirty="0" err="1">
                <a:effectLst/>
                <a:latin typeface="Helvetica Neue" panose="02000503000000020004" pitchFamily="2" charset="0"/>
              </a:rPr>
              <a:t>face</a:t>
            </a:r>
            <a:r>
              <a:rPr lang="tr-TR" sz="5500" dirty="0">
                <a:effectLst/>
                <a:latin typeface="Helvetica Neue" panose="02000503000000020004" pitchFamily="2" charset="0"/>
              </a:rPr>
              <a:t>, </a:t>
            </a:r>
            <a:r>
              <a:rPr lang="tr-TR" sz="5500" dirty="0" err="1">
                <a:effectLst/>
                <a:latin typeface="Helvetica Neue" panose="02000503000000020004" pitchFamily="2" charset="0"/>
              </a:rPr>
              <a:t>Where</a:t>
            </a:r>
            <a:r>
              <a:rPr lang="tr-TR" sz="5500" dirty="0">
                <a:effectLst/>
                <a:latin typeface="Helvetica Neue" panose="02000503000000020004" pitchFamily="2" charset="0"/>
              </a:rPr>
              <a:t> </a:t>
            </a:r>
            <a:r>
              <a:rPr lang="tr-TR" sz="5500" dirty="0" err="1">
                <a:effectLst/>
                <a:latin typeface="Helvetica Neue" panose="02000503000000020004" pitchFamily="2" charset="0"/>
              </a:rPr>
              <a:t>rocks</a:t>
            </a:r>
            <a:r>
              <a:rPr lang="tr-TR" sz="5500" dirty="0">
                <a:effectLst/>
                <a:latin typeface="Helvetica Neue" panose="02000503000000020004" pitchFamily="2" charset="0"/>
              </a:rPr>
              <a:t> in </a:t>
            </a:r>
            <a:r>
              <a:rPr lang="tr-TR" sz="5500" dirty="0" err="1">
                <a:effectLst/>
                <a:latin typeface="Helvetica Neue" panose="02000503000000020004" pitchFamily="2" charset="0"/>
              </a:rPr>
              <a:t>splendour</a:t>
            </a:r>
            <a:r>
              <a:rPr lang="tr-TR" sz="5500" dirty="0">
                <a:effectLst/>
                <a:latin typeface="Helvetica Neue" panose="02000503000000020004" pitchFamily="2" charset="0"/>
              </a:rPr>
              <a:t> met </a:t>
            </a:r>
            <a:r>
              <a:rPr lang="tr-TR" sz="5500" dirty="0" err="1">
                <a:effectLst/>
                <a:latin typeface="Helvetica Neue" panose="02000503000000020004" pitchFamily="2" charset="0"/>
              </a:rPr>
              <a:t>my</a:t>
            </a:r>
            <a:r>
              <a:rPr lang="tr-TR" sz="5500" dirty="0">
                <a:effectLst/>
                <a:latin typeface="Helvetica Neue" panose="02000503000000020004" pitchFamily="2" charset="0"/>
              </a:rPr>
              <a:t> </a:t>
            </a:r>
            <a:r>
              <a:rPr lang="tr-TR" sz="5500" dirty="0" err="1">
                <a:effectLst/>
                <a:latin typeface="Helvetica Neue" panose="02000503000000020004" pitchFamily="2" charset="0"/>
              </a:rPr>
              <a:t>glance</a:t>
            </a:r>
            <a:r>
              <a:rPr lang="tr-TR" sz="5500" dirty="0">
                <a:effectLst/>
                <a:latin typeface="Helvetica Neue" panose="02000503000000020004" pitchFamily="2" charset="0"/>
              </a:rPr>
              <a:t>;</a:t>
            </a:r>
          </a:p>
          <a:p>
            <a:pPr>
              <a:lnSpc>
                <a:spcPct val="120000"/>
              </a:lnSpc>
              <a:spcBef>
                <a:spcPts val="0"/>
              </a:spcBef>
            </a:pPr>
            <a:r>
              <a:rPr lang="tr-TR" sz="5500" dirty="0" err="1">
                <a:effectLst/>
                <a:latin typeface="Helvetica Neue" panose="02000503000000020004" pitchFamily="2" charset="0"/>
              </a:rPr>
              <a:t>From</a:t>
            </a:r>
            <a:r>
              <a:rPr lang="tr-TR" sz="5500" dirty="0">
                <a:effectLst/>
                <a:latin typeface="Helvetica Neue" panose="02000503000000020004" pitchFamily="2" charset="0"/>
              </a:rPr>
              <a:t> </a:t>
            </a:r>
            <a:r>
              <a:rPr lang="tr-TR" sz="5500" dirty="0" err="1">
                <a:effectLst/>
                <a:latin typeface="Helvetica Neue" panose="02000503000000020004" pitchFamily="2" charset="0"/>
              </a:rPr>
              <a:t>them</a:t>
            </a:r>
            <a:r>
              <a:rPr lang="tr-TR" sz="5500" dirty="0">
                <a:effectLst/>
                <a:latin typeface="Helvetica Neue" panose="02000503000000020004" pitchFamily="2" charset="0"/>
              </a:rPr>
              <a:t> </a:t>
            </a:r>
            <a:r>
              <a:rPr lang="tr-TR" sz="5500" dirty="0" err="1">
                <a:effectLst/>
                <a:latin typeface="Helvetica Neue" panose="02000503000000020004" pitchFamily="2" charset="0"/>
              </a:rPr>
              <a:t>did</a:t>
            </a:r>
            <a:r>
              <a:rPr lang="tr-TR" sz="5500" dirty="0">
                <a:effectLst/>
                <a:latin typeface="Helvetica Neue" panose="02000503000000020004" pitchFamily="2" charset="0"/>
              </a:rPr>
              <a:t> a </a:t>
            </a:r>
            <a:r>
              <a:rPr lang="tr-TR" sz="5500" dirty="0" err="1">
                <a:effectLst/>
                <a:latin typeface="Helvetica Neue" panose="02000503000000020004" pitchFamily="2" charset="0"/>
              </a:rPr>
              <a:t>glittering</a:t>
            </a:r>
            <a:r>
              <a:rPr lang="tr-TR" sz="5500" dirty="0">
                <a:effectLst/>
                <a:latin typeface="Helvetica Neue" panose="02000503000000020004" pitchFamily="2" charset="0"/>
              </a:rPr>
              <a:t> </a:t>
            </a:r>
            <a:r>
              <a:rPr lang="tr-TR" sz="5500" dirty="0" err="1">
                <a:effectLst/>
                <a:latin typeface="Helvetica Neue" panose="02000503000000020004" pitchFamily="2" charset="0"/>
              </a:rPr>
              <a:t>glory</a:t>
            </a:r>
            <a:r>
              <a:rPr lang="tr-TR" sz="5500" dirty="0">
                <a:effectLst/>
                <a:latin typeface="Helvetica Neue" panose="02000503000000020004" pitchFamily="2" charset="0"/>
              </a:rPr>
              <a:t> </a:t>
            </a:r>
            <a:r>
              <a:rPr lang="tr-TR" sz="5500" dirty="0" err="1">
                <a:effectLst/>
                <a:latin typeface="Helvetica Neue" panose="02000503000000020004" pitchFamily="2" charset="0"/>
              </a:rPr>
              <a:t>lance</a:t>
            </a:r>
            <a:r>
              <a:rPr lang="tr-TR" sz="5500" dirty="0">
                <a:effectLst/>
                <a:latin typeface="Helvetica Neue" panose="02000503000000020004" pitchFamily="2" charset="0"/>
              </a:rPr>
              <a:t>, </a:t>
            </a:r>
            <a:r>
              <a:rPr lang="tr-TR" sz="5500" dirty="0" err="1">
                <a:effectLst/>
                <a:latin typeface="Helvetica Neue" panose="02000503000000020004" pitchFamily="2" charset="0"/>
              </a:rPr>
              <a:t>None</a:t>
            </a:r>
            <a:r>
              <a:rPr lang="tr-TR" sz="5500" dirty="0">
                <a:effectLst/>
                <a:latin typeface="Helvetica Neue" panose="02000503000000020004" pitchFamily="2" charset="0"/>
              </a:rPr>
              <a:t> </a:t>
            </a:r>
            <a:r>
              <a:rPr lang="tr-TR" sz="5500" dirty="0" err="1">
                <a:effectLst/>
                <a:latin typeface="Helvetica Neue" panose="02000503000000020004" pitchFamily="2" charset="0"/>
              </a:rPr>
              <a:t>could</a:t>
            </a:r>
            <a:r>
              <a:rPr lang="tr-TR" sz="5500" dirty="0">
                <a:effectLst/>
                <a:latin typeface="Helvetica Neue" panose="02000503000000020004" pitchFamily="2" charset="0"/>
              </a:rPr>
              <a:t> </a:t>
            </a:r>
            <a:r>
              <a:rPr lang="tr-TR" sz="5500" dirty="0" err="1">
                <a:effectLst/>
                <a:latin typeface="Helvetica Neue" panose="02000503000000020004" pitchFamily="2" charset="0"/>
              </a:rPr>
              <a:t>believe</a:t>
            </a:r>
            <a:r>
              <a:rPr lang="tr-TR" sz="5500" dirty="0">
                <a:effectLst/>
                <a:latin typeface="Helvetica Neue" panose="02000503000000020004" pitchFamily="2" charset="0"/>
              </a:rPr>
              <a:t> </a:t>
            </a:r>
            <a:r>
              <a:rPr lang="tr-TR" sz="5500" dirty="0" err="1">
                <a:effectLst/>
                <a:latin typeface="Helvetica Neue" panose="02000503000000020004" pitchFamily="2" charset="0"/>
              </a:rPr>
              <a:t>the</a:t>
            </a:r>
            <a:r>
              <a:rPr lang="tr-TR" sz="5500" dirty="0">
                <a:effectLst/>
                <a:latin typeface="Helvetica Neue" panose="02000503000000020004" pitchFamily="2" charset="0"/>
              </a:rPr>
              <a:t> </a:t>
            </a:r>
            <a:r>
              <a:rPr lang="tr-TR" sz="5500" dirty="0" err="1">
                <a:effectLst/>
                <a:latin typeface="Helvetica Neue" panose="02000503000000020004" pitchFamily="2" charset="0"/>
              </a:rPr>
              <a:t>light</a:t>
            </a:r>
            <a:r>
              <a:rPr lang="tr-TR" sz="5500" dirty="0">
                <a:effectLst/>
                <a:latin typeface="Helvetica Neue" panose="02000503000000020004" pitchFamily="2" charset="0"/>
              </a:rPr>
              <a:t> they </a:t>
            </a:r>
            <a:r>
              <a:rPr lang="tr-TR" sz="5500" dirty="0" err="1">
                <a:effectLst/>
                <a:latin typeface="Helvetica Neue" panose="02000503000000020004" pitchFamily="2" charset="0"/>
              </a:rPr>
              <a:t>lent</a:t>
            </a:r>
            <a:r>
              <a:rPr lang="tr-TR" sz="5500" dirty="0">
                <a:effectLst/>
                <a:latin typeface="Helvetica Neue" panose="02000503000000020004" pitchFamily="2" charset="0"/>
              </a:rPr>
              <a:t>;</a:t>
            </a:r>
          </a:p>
          <a:p>
            <a:pPr>
              <a:lnSpc>
                <a:spcPct val="120000"/>
              </a:lnSpc>
              <a:spcBef>
                <a:spcPts val="0"/>
              </a:spcBef>
            </a:pPr>
            <a:r>
              <a:rPr lang="tr-TR" sz="5500" dirty="0" err="1">
                <a:effectLst/>
                <a:latin typeface="Helvetica Neue" panose="02000503000000020004" pitchFamily="2" charset="0"/>
              </a:rPr>
              <a:t>Never</a:t>
            </a:r>
            <a:r>
              <a:rPr lang="tr-TR" sz="5500" dirty="0">
                <a:effectLst/>
                <a:latin typeface="Helvetica Neue" panose="02000503000000020004" pitchFamily="2" charset="0"/>
              </a:rPr>
              <a:t> </a:t>
            </a:r>
            <a:r>
              <a:rPr lang="tr-TR" sz="5500" dirty="0" err="1">
                <a:effectLst/>
                <a:latin typeface="Helvetica Neue" panose="02000503000000020004" pitchFamily="2" charset="0"/>
              </a:rPr>
              <a:t>webs</a:t>
            </a:r>
            <a:r>
              <a:rPr lang="tr-TR" sz="5500" dirty="0">
                <a:effectLst/>
                <a:latin typeface="Helvetica Neue" panose="02000503000000020004" pitchFamily="2" charset="0"/>
              </a:rPr>
              <a:t> </a:t>
            </a:r>
            <a:r>
              <a:rPr lang="tr-TR" sz="5500" dirty="0" err="1">
                <a:effectLst/>
                <a:latin typeface="Helvetica Neue" panose="02000503000000020004" pitchFamily="2" charset="0"/>
              </a:rPr>
              <a:t>were</a:t>
            </a:r>
            <a:r>
              <a:rPr lang="tr-TR" sz="5500" dirty="0">
                <a:effectLst/>
                <a:latin typeface="Helvetica Neue" panose="02000503000000020004" pitchFamily="2" charset="0"/>
              </a:rPr>
              <a:t> </a:t>
            </a:r>
            <a:r>
              <a:rPr lang="tr-TR" sz="5500" dirty="0" err="1">
                <a:effectLst/>
                <a:latin typeface="Helvetica Neue" panose="02000503000000020004" pitchFamily="2" charset="0"/>
              </a:rPr>
              <a:t>woven</a:t>
            </a:r>
            <a:r>
              <a:rPr lang="tr-TR" sz="5500" dirty="0">
                <a:effectLst/>
                <a:latin typeface="Helvetica Neue" panose="02000503000000020004" pitchFamily="2" charset="0"/>
              </a:rPr>
              <a:t> in mortal </a:t>
            </a:r>
            <a:r>
              <a:rPr lang="tr-TR" sz="5500" dirty="0" err="1">
                <a:effectLst/>
                <a:latin typeface="Helvetica Neue" panose="02000503000000020004" pitchFamily="2" charset="0"/>
              </a:rPr>
              <a:t>haunts</a:t>
            </a:r>
            <a:endParaRPr lang="tr-TR" sz="5500" dirty="0">
              <a:effectLst/>
              <a:latin typeface="Helvetica Neue" panose="02000503000000020004" pitchFamily="2" charset="0"/>
            </a:endParaRPr>
          </a:p>
          <a:p>
            <a:pPr>
              <a:lnSpc>
                <a:spcPct val="120000"/>
              </a:lnSpc>
              <a:spcBef>
                <a:spcPts val="0"/>
              </a:spcBef>
            </a:pPr>
            <a:r>
              <a:rPr lang="tr-TR" sz="5500" dirty="0">
                <a:effectLst/>
                <a:latin typeface="Helvetica Neue" panose="02000503000000020004" pitchFamily="2" charset="0"/>
              </a:rPr>
              <a:t>Of </a:t>
            </a:r>
            <a:r>
              <a:rPr lang="tr-TR" sz="5500" dirty="0" err="1">
                <a:effectLst/>
                <a:latin typeface="Helvetica Neue" panose="02000503000000020004" pitchFamily="2" charset="0"/>
              </a:rPr>
              <a:t>half</a:t>
            </a:r>
            <a:r>
              <a:rPr lang="tr-TR" sz="5500" dirty="0">
                <a:effectLst/>
                <a:latin typeface="Helvetica Neue" panose="02000503000000020004" pitchFamily="2" charset="0"/>
              </a:rPr>
              <a:t> </a:t>
            </a:r>
            <a:r>
              <a:rPr lang="tr-TR" sz="5500" dirty="0" err="1">
                <a:effectLst/>
                <a:latin typeface="Helvetica Neue" panose="02000503000000020004" pitchFamily="2" charset="0"/>
              </a:rPr>
              <a:t>such</a:t>
            </a:r>
            <a:r>
              <a:rPr lang="tr-TR" sz="5500" dirty="0">
                <a:effectLst/>
                <a:latin typeface="Helvetica Neue" panose="02000503000000020004" pitchFamily="2" charset="0"/>
              </a:rPr>
              <a:t> </a:t>
            </a:r>
            <a:r>
              <a:rPr lang="tr-TR" sz="5500" dirty="0" err="1">
                <a:effectLst/>
                <a:latin typeface="Helvetica Neue" panose="02000503000000020004" pitchFamily="2" charset="0"/>
              </a:rPr>
              <a:t>wealth</a:t>
            </a:r>
            <a:r>
              <a:rPr lang="tr-TR" sz="5500" dirty="0">
                <a:effectLst/>
                <a:latin typeface="Helvetica Neue" panose="02000503000000020004" pitchFamily="2" charset="0"/>
              </a:rPr>
              <a:t> </a:t>
            </a:r>
            <a:r>
              <a:rPr lang="tr-TR" sz="5500" dirty="0" err="1">
                <a:effectLst/>
                <a:latin typeface="Helvetica Neue" panose="02000503000000020004" pitchFamily="2" charset="0"/>
              </a:rPr>
              <a:t>and</a:t>
            </a:r>
            <a:r>
              <a:rPr lang="tr-TR" sz="5500" dirty="0">
                <a:effectLst/>
                <a:latin typeface="Helvetica Neue" panose="02000503000000020004" pitchFamily="2" charset="0"/>
              </a:rPr>
              <a:t> </a:t>
            </a:r>
            <a:r>
              <a:rPr lang="tr-TR" sz="5500" dirty="0" err="1">
                <a:effectLst/>
                <a:latin typeface="Helvetica Neue" panose="02000503000000020004" pitchFamily="2" charset="0"/>
              </a:rPr>
              <a:t>wondermen</a:t>
            </a:r>
            <a:endParaRPr lang="tr-TR" sz="5500" dirty="0">
              <a:effectLst/>
              <a:latin typeface="Helvetica Neue" panose="02000503000000020004" pitchFamily="2" charset="0"/>
            </a:endParaRPr>
          </a:p>
          <a:p>
            <a:pPr>
              <a:lnSpc>
                <a:spcPct val="120000"/>
              </a:lnSpc>
              <a:spcBef>
                <a:spcPts val="0"/>
              </a:spcBef>
            </a:pPr>
            <a:br>
              <a:rPr lang="tr-TR" sz="5500" dirty="0">
                <a:effectLst/>
                <a:latin typeface="Helvetica Neue" panose="02000503000000020004" pitchFamily="2" charset="0"/>
              </a:rPr>
            </a:br>
            <a:endParaRPr lang="tr-TR" sz="5500" dirty="0">
              <a:effectLst/>
              <a:latin typeface="Helvetica Neue" panose="02000503000000020004" pitchFamily="2" charset="0"/>
            </a:endParaRPr>
          </a:p>
          <a:p>
            <a:pPr>
              <a:lnSpc>
                <a:spcPct val="120000"/>
              </a:lnSpc>
              <a:spcBef>
                <a:spcPts val="0"/>
              </a:spcBef>
            </a:pPr>
            <a:r>
              <a:rPr lang="tr-TR" sz="5500" dirty="0" err="1">
                <a:effectLst/>
                <a:latin typeface="Helvetica Neue" panose="02000503000000020004" pitchFamily="2" charset="0"/>
              </a:rPr>
              <a:t>Thus</a:t>
            </a:r>
            <a:r>
              <a:rPr lang="tr-TR" sz="5500" dirty="0">
                <a:effectLst/>
                <a:latin typeface="Helvetica Neue" panose="02000503000000020004" pitchFamily="2" charset="0"/>
              </a:rPr>
              <a:t> </a:t>
            </a:r>
            <a:r>
              <a:rPr lang="tr-TR" sz="5500" dirty="0" err="1">
                <a:effectLst/>
                <a:latin typeface="Helvetica Neue" panose="02000503000000020004" pitchFamily="2" charset="0"/>
              </a:rPr>
              <a:t>arrayed</a:t>
            </a:r>
            <a:r>
              <a:rPr lang="tr-TR" sz="5500" dirty="0">
                <a:effectLst/>
                <a:latin typeface="Helvetica Neue" panose="02000503000000020004" pitchFamily="2" charset="0"/>
              </a:rPr>
              <a:t> </a:t>
            </a:r>
            <a:r>
              <a:rPr lang="tr-TR" sz="5500" dirty="0" err="1">
                <a:effectLst/>
                <a:latin typeface="Helvetica Neue" panose="02000503000000020004" pitchFamily="2" charset="0"/>
              </a:rPr>
              <a:t>was</a:t>
            </a:r>
            <a:r>
              <a:rPr lang="tr-TR" sz="5500" dirty="0">
                <a:effectLst/>
                <a:latin typeface="Helvetica Neue" panose="02000503000000020004" pitchFamily="2" charset="0"/>
              </a:rPr>
              <a:t> </a:t>
            </a:r>
            <a:r>
              <a:rPr lang="tr-TR" sz="5500" dirty="0" err="1">
                <a:effectLst/>
                <a:latin typeface="Helvetica Neue" panose="02000503000000020004" pitchFamily="2" charset="0"/>
              </a:rPr>
              <a:t>all</a:t>
            </a:r>
            <a:r>
              <a:rPr lang="tr-TR" sz="5500" dirty="0">
                <a:effectLst/>
                <a:latin typeface="Helvetica Neue" panose="02000503000000020004" pitchFamily="2" charset="0"/>
              </a:rPr>
              <a:t> in </a:t>
            </a:r>
            <a:r>
              <a:rPr lang="tr-TR" sz="5500" dirty="0" err="1">
                <a:effectLst/>
                <a:latin typeface="Helvetica Neue" panose="02000503000000020004" pitchFamily="2" charset="0"/>
              </a:rPr>
              <a:t>wonderment</a:t>
            </a:r>
            <a:endParaRPr lang="tr-TR" sz="5500" dirty="0">
              <a:effectLst/>
              <a:latin typeface="Helvetica Neue" panose="02000503000000020004" pitchFamily="2" charset="0"/>
            </a:endParaRPr>
          </a:p>
          <a:p>
            <a:pPr>
              <a:lnSpc>
                <a:spcPct val="120000"/>
              </a:lnSpc>
              <a:spcBef>
                <a:spcPts val="0"/>
              </a:spcBef>
            </a:pPr>
            <a:r>
              <a:rPr lang="tr-TR" sz="5500" dirty="0" err="1">
                <a:effectLst/>
                <a:latin typeface="Helvetica Neue" panose="02000503000000020004" pitchFamily="2" charset="0"/>
              </a:rPr>
              <a:t>That</a:t>
            </a:r>
            <a:r>
              <a:rPr lang="tr-TR" sz="5500" dirty="0">
                <a:effectLst/>
                <a:latin typeface="Helvetica Neue" panose="02000503000000020004" pitchFamily="2" charset="0"/>
              </a:rPr>
              <a:t> </a:t>
            </a:r>
            <a:r>
              <a:rPr lang="tr-TR" sz="5500" dirty="0" err="1">
                <a:effectLst/>
                <a:latin typeface="Helvetica Neue" panose="02000503000000020004" pitchFamily="2" charset="0"/>
              </a:rPr>
              <a:t>forest</a:t>
            </a:r>
            <a:r>
              <a:rPr lang="tr-TR" sz="5500" dirty="0">
                <a:effectLst/>
                <a:latin typeface="Helvetica Neue" panose="02000503000000020004" pitchFamily="2" charset="0"/>
              </a:rPr>
              <a:t> </a:t>
            </a:r>
            <a:r>
              <a:rPr lang="tr-TR" sz="5500" dirty="0" err="1">
                <a:effectLst/>
                <a:latin typeface="Helvetica Neue" panose="02000503000000020004" pitchFamily="2" charset="0"/>
              </a:rPr>
              <a:t>where</a:t>
            </a:r>
            <a:r>
              <a:rPr lang="tr-TR" sz="5500" dirty="0">
                <a:effectLst/>
                <a:latin typeface="Helvetica Neue" panose="02000503000000020004" pitchFamily="2" charset="0"/>
              </a:rPr>
              <a:t> </a:t>
            </a:r>
            <a:r>
              <a:rPr lang="tr-TR" sz="5500" dirty="0" err="1">
                <a:effectLst/>
                <a:latin typeface="Helvetica Neue" panose="02000503000000020004" pitchFamily="2" charset="0"/>
              </a:rPr>
              <a:t>forth</a:t>
            </a:r>
            <a:r>
              <a:rPr lang="tr-TR" sz="5500" dirty="0">
                <a:effectLst/>
                <a:latin typeface="Helvetica Neue" panose="02000503000000020004" pitchFamily="2" charset="0"/>
              </a:rPr>
              <a:t> </a:t>
            </a:r>
            <a:r>
              <a:rPr lang="tr-TR" sz="5500" dirty="0" err="1">
                <a:effectLst/>
                <a:latin typeface="Helvetica Neue" panose="02000503000000020004" pitchFamily="2" charset="0"/>
              </a:rPr>
              <a:t>my</a:t>
            </a:r>
            <a:r>
              <a:rPr lang="tr-TR" sz="5500" dirty="0">
                <a:effectLst/>
                <a:latin typeface="Helvetica Neue" panose="02000503000000020004" pitchFamily="2" charset="0"/>
              </a:rPr>
              <a:t> </a:t>
            </a:r>
            <a:r>
              <a:rPr lang="tr-TR" sz="5500" dirty="0" err="1">
                <a:effectLst/>
                <a:latin typeface="Helvetica Neue" panose="02000503000000020004" pitchFamily="2" charset="0"/>
              </a:rPr>
              <a:t>fortune</a:t>
            </a:r>
            <a:r>
              <a:rPr lang="tr-TR" sz="5500" dirty="0">
                <a:effectLst/>
                <a:latin typeface="Helvetica Neue" panose="02000503000000020004" pitchFamily="2" charset="0"/>
              </a:rPr>
              <a:t> led;</a:t>
            </a:r>
          </a:p>
          <a:p>
            <a:pPr>
              <a:lnSpc>
                <a:spcPct val="120000"/>
              </a:lnSpc>
              <a:spcBef>
                <a:spcPts val="0"/>
              </a:spcBef>
            </a:pPr>
            <a:r>
              <a:rPr lang="tr-TR" sz="5500" dirty="0">
                <a:effectLst/>
                <a:latin typeface="Helvetica Neue" panose="02000503000000020004" pitchFamily="2" charset="0"/>
              </a:rPr>
              <a:t>No </a:t>
            </a:r>
            <a:r>
              <a:rPr lang="tr-TR" sz="5500" dirty="0" err="1">
                <a:effectLst/>
                <a:latin typeface="Helvetica Neue" panose="02000503000000020004" pitchFamily="2" charset="0"/>
              </a:rPr>
              <a:t>man</a:t>
            </a:r>
            <a:r>
              <a:rPr lang="tr-TR" sz="5500" dirty="0">
                <a:effectLst/>
                <a:latin typeface="Helvetica Neue" panose="02000503000000020004" pitchFamily="2" charset="0"/>
              </a:rPr>
              <a:t> </a:t>
            </a:r>
            <a:r>
              <a:rPr lang="tr-TR" sz="5500" dirty="0" err="1">
                <a:effectLst/>
                <a:latin typeface="Helvetica Neue" panose="02000503000000020004" pitchFamily="2" charset="0"/>
              </a:rPr>
              <a:t>its</a:t>
            </a:r>
            <a:r>
              <a:rPr lang="tr-TR" sz="5500" dirty="0">
                <a:effectLst/>
                <a:latin typeface="Helvetica Neue" panose="02000503000000020004" pitchFamily="2" charset="0"/>
              </a:rPr>
              <a:t> </a:t>
            </a:r>
            <a:r>
              <a:rPr lang="tr-TR" sz="5500" dirty="0" err="1">
                <a:effectLst/>
                <a:latin typeface="Helvetica Neue" panose="02000503000000020004" pitchFamily="2" charset="0"/>
              </a:rPr>
              <a:t>splendour</a:t>
            </a:r>
            <a:r>
              <a:rPr lang="tr-TR" sz="5500" dirty="0">
                <a:effectLst/>
                <a:latin typeface="Helvetica Neue" panose="02000503000000020004" pitchFamily="2" charset="0"/>
              </a:rPr>
              <a:t> </a:t>
            </a:r>
            <a:r>
              <a:rPr lang="tr-TR" sz="5500" dirty="0" err="1">
                <a:effectLst/>
                <a:latin typeface="Helvetica Neue" panose="02000503000000020004" pitchFamily="2" charset="0"/>
              </a:rPr>
              <a:t>to</a:t>
            </a:r>
            <a:r>
              <a:rPr lang="tr-TR" sz="5500" dirty="0">
                <a:effectLst/>
                <a:latin typeface="Helvetica Neue" panose="02000503000000020004" pitchFamily="2" charset="0"/>
              </a:rPr>
              <a:t> </a:t>
            </a:r>
            <a:r>
              <a:rPr lang="tr-TR" sz="5500" dirty="0" err="1">
                <a:effectLst/>
                <a:latin typeface="Helvetica Neue" panose="02000503000000020004" pitchFamily="2" charset="0"/>
              </a:rPr>
              <a:t>present</a:t>
            </a:r>
            <a:endParaRPr lang="tr-TR" sz="5500" dirty="0">
              <a:effectLst/>
              <a:latin typeface="Helvetica Neue" panose="02000503000000020004" pitchFamily="2" charset="0"/>
            </a:endParaRPr>
          </a:p>
          <a:p>
            <a:pPr>
              <a:lnSpc>
                <a:spcPct val="120000"/>
              </a:lnSpc>
              <a:spcBef>
                <a:spcPts val="0"/>
              </a:spcBef>
            </a:pPr>
            <a:r>
              <a:rPr lang="tr-TR" sz="5500" dirty="0" err="1">
                <a:effectLst/>
                <a:latin typeface="Helvetica Neue" panose="02000503000000020004" pitchFamily="2" charset="0"/>
              </a:rPr>
              <a:t>With</a:t>
            </a:r>
            <a:r>
              <a:rPr lang="tr-TR" sz="5500" dirty="0">
                <a:effectLst/>
                <a:latin typeface="Helvetica Neue" panose="02000503000000020004" pitchFamily="2" charset="0"/>
              </a:rPr>
              <a:t> </a:t>
            </a:r>
            <a:r>
              <a:rPr lang="tr-TR" sz="5500" dirty="0" err="1">
                <a:effectLst/>
                <a:latin typeface="Helvetica Neue" panose="02000503000000020004" pitchFamily="2" charset="0"/>
              </a:rPr>
              <a:t>tongue</a:t>
            </a:r>
            <a:r>
              <a:rPr lang="tr-TR" sz="5500" dirty="0">
                <a:effectLst/>
                <a:latin typeface="Helvetica Neue" panose="02000503000000020004" pitchFamily="2" charset="0"/>
              </a:rPr>
              <a:t> </a:t>
            </a:r>
            <a:r>
              <a:rPr lang="tr-TR" sz="5500" dirty="0" err="1">
                <a:effectLst/>
                <a:latin typeface="Helvetica Neue" panose="02000503000000020004" pitchFamily="2" charset="0"/>
              </a:rPr>
              <a:t>could</a:t>
            </a:r>
            <a:r>
              <a:rPr lang="tr-TR" sz="5500" dirty="0">
                <a:effectLst/>
                <a:latin typeface="Helvetica Neue" panose="02000503000000020004" pitchFamily="2" charset="0"/>
              </a:rPr>
              <a:t> </a:t>
            </a:r>
            <a:r>
              <a:rPr lang="tr-TR" sz="5500" dirty="0" err="1">
                <a:effectLst/>
                <a:latin typeface="Helvetica Neue" panose="02000503000000020004" pitchFamily="2" charset="0"/>
              </a:rPr>
              <a:t>worthy</a:t>
            </a:r>
            <a:r>
              <a:rPr lang="tr-TR" sz="5500" dirty="0">
                <a:effectLst/>
                <a:latin typeface="Helvetica Neue" panose="02000503000000020004" pitchFamily="2" charset="0"/>
              </a:rPr>
              <a:t> </a:t>
            </a:r>
            <a:r>
              <a:rPr lang="tr-TR" sz="5500" dirty="0" err="1">
                <a:effectLst/>
                <a:latin typeface="Helvetica Neue" panose="02000503000000020004" pitchFamily="2" charset="0"/>
              </a:rPr>
              <a:t>words</a:t>
            </a:r>
            <a:r>
              <a:rPr lang="tr-TR" sz="5500" dirty="0">
                <a:effectLst/>
                <a:latin typeface="Helvetica Neue" panose="02000503000000020004" pitchFamily="2" charset="0"/>
              </a:rPr>
              <a:t> </a:t>
            </a:r>
            <a:r>
              <a:rPr lang="tr-TR" sz="5500" dirty="0" err="1">
                <a:effectLst/>
                <a:latin typeface="Helvetica Neue" panose="02000503000000020004" pitchFamily="2" charset="0"/>
              </a:rPr>
              <a:t>have</a:t>
            </a:r>
            <a:r>
              <a:rPr lang="tr-TR" sz="5500" dirty="0">
                <a:effectLst/>
                <a:latin typeface="Helvetica Neue" panose="02000503000000020004" pitchFamily="2" charset="0"/>
              </a:rPr>
              <a:t> </a:t>
            </a:r>
            <a:r>
              <a:rPr lang="tr-TR" sz="5500" dirty="0" err="1">
                <a:effectLst/>
                <a:latin typeface="Helvetica Neue" panose="02000503000000020004" pitchFamily="2" charset="0"/>
              </a:rPr>
              <a:t>said</a:t>
            </a:r>
            <a:r>
              <a:rPr lang="tr-TR" sz="5500" dirty="0">
                <a:effectLst/>
                <a:latin typeface="Helvetica Neue" panose="02000503000000020004" pitchFamily="2" charset="0"/>
              </a:rPr>
              <a:t>.</a:t>
            </a:r>
          </a:p>
          <a:p>
            <a:pPr>
              <a:lnSpc>
                <a:spcPct val="120000"/>
              </a:lnSpc>
              <a:spcBef>
                <a:spcPts val="0"/>
              </a:spcBef>
            </a:pPr>
            <a:r>
              <a:rPr lang="tr-TR" sz="5500" dirty="0">
                <a:effectLst/>
                <a:latin typeface="Helvetica Neue" panose="02000503000000020004" pitchFamily="2" charset="0"/>
              </a:rPr>
              <a:t>I </a:t>
            </a:r>
            <a:r>
              <a:rPr lang="tr-TR" sz="5500" dirty="0" err="1">
                <a:effectLst/>
                <a:latin typeface="Helvetica Neue" panose="02000503000000020004" pitchFamily="2" charset="0"/>
              </a:rPr>
              <a:t>walked</a:t>
            </a:r>
            <a:r>
              <a:rPr lang="tr-TR" sz="5500" dirty="0">
                <a:effectLst/>
                <a:latin typeface="Helvetica Neue" panose="02000503000000020004" pitchFamily="2" charset="0"/>
              </a:rPr>
              <a:t> ever </a:t>
            </a:r>
            <a:r>
              <a:rPr lang="tr-TR" sz="5500" dirty="0" err="1">
                <a:effectLst/>
                <a:latin typeface="Helvetica Neue" panose="02000503000000020004" pitchFamily="2" charset="0"/>
              </a:rPr>
              <a:t>onward</a:t>
            </a:r>
            <a:r>
              <a:rPr lang="tr-TR" sz="5500" dirty="0">
                <a:effectLst/>
                <a:latin typeface="Helvetica Neue" panose="02000503000000020004" pitchFamily="2" charset="0"/>
              </a:rPr>
              <a:t> </a:t>
            </a:r>
            <a:r>
              <a:rPr lang="tr-TR" sz="5500" dirty="0" err="1">
                <a:effectLst/>
                <a:latin typeface="Helvetica Neue" panose="02000503000000020004" pitchFamily="2" charset="0"/>
              </a:rPr>
              <a:t>well-content</a:t>
            </a:r>
            <a:r>
              <a:rPr lang="tr-TR" sz="5500" dirty="0">
                <a:effectLst/>
                <a:latin typeface="Helvetica Neue" panose="02000503000000020004" pitchFamily="2" charset="0"/>
              </a:rPr>
              <a:t>;</a:t>
            </a:r>
          </a:p>
          <a:p>
            <a:pPr>
              <a:lnSpc>
                <a:spcPct val="120000"/>
              </a:lnSpc>
              <a:spcBef>
                <a:spcPts val="0"/>
              </a:spcBef>
            </a:pPr>
            <a:r>
              <a:rPr lang="tr-TR" sz="5500" dirty="0">
                <a:effectLst/>
                <a:latin typeface="Helvetica Neue" panose="02000503000000020004" pitchFamily="2" charset="0"/>
              </a:rPr>
              <a:t>No </a:t>
            </a:r>
            <a:r>
              <a:rPr lang="tr-TR" sz="5500" dirty="0" err="1">
                <a:effectLst/>
                <a:latin typeface="Helvetica Neue" panose="02000503000000020004" pitchFamily="2" charset="0"/>
              </a:rPr>
              <a:t>hill</a:t>
            </a:r>
            <a:r>
              <a:rPr lang="tr-TR" sz="5500" dirty="0">
                <a:effectLst/>
                <a:latin typeface="Helvetica Neue" panose="02000503000000020004" pitchFamily="2" charset="0"/>
              </a:rPr>
              <a:t> </a:t>
            </a:r>
            <a:r>
              <a:rPr lang="tr-TR" sz="5500" dirty="0" err="1">
                <a:effectLst/>
                <a:latin typeface="Helvetica Neue" panose="02000503000000020004" pitchFamily="2" charset="0"/>
              </a:rPr>
              <a:t>was</a:t>
            </a:r>
            <a:r>
              <a:rPr lang="tr-TR" sz="5500" dirty="0">
                <a:effectLst/>
                <a:latin typeface="Helvetica Neue" panose="02000503000000020004" pitchFamily="2" charset="0"/>
              </a:rPr>
              <a:t> </a:t>
            </a:r>
            <a:r>
              <a:rPr lang="tr-TR" sz="5500" dirty="0" err="1">
                <a:effectLst/>
                <a:latin typeface="Helvetica Neue" panose="02000503000000020004" pitchFamily="2" charset="0"/>
              </a:rPr>
              <a:t>so</a:t>
            </a:r>
            <a:r>
              <a:rPr lang="tr-TR" sz="5500" dirty="0">
                <a:effectLst/>
                <a:latin typeface="Helvetica Neue" panose="02000503000000020004" pitchFamily="2" charset="0"/>
              </a:rPr>
              <a:t> </a:t>
            </a:r>
            <a:r>
              <a:rPr lang="tr-TR" sz="5500" dirty="0" err="1">
                <a:effectLst/>
                <a:latin typeface="Helvetica Neue" panose="02000503000000020004" pitchFamily="2" charset="0"/>
              </a:rPr>
              <a:t>tall</a:t>
            </a:r>
            <a:r>
              <a:rPr lang="tr-TR" sz="5500" dirty="0">
                <a:effectLst/>
                <a:latin typeface="Helvetica Neue" panose="02000503000000020004" pitchFamily="2" charset="0"/>
              </a:rPr>
              <a:t> </a:t>
            </a:r>
            <a:r>
              <a:rPr lang="tr-TR" sz="5500" dirty="0" err="1">
                <a:effectLst/>
                <a:latin typeface="Helvetica Neue" panose="02000503000000020004" pitchFamily="2" charset="0"/>
              </a:rPr>
              <a:t>that</a:t>
            </a:r>
            <a:r>
              <a:rPr lang="tr-TR" sz="5500" dirty="0">
                <a:effectLst/>
                <a:latin typeface="Helvetica Neue" panose="02000503000000020004" pitchFamily="2" charset="0"/>
              </a:rPr>
              <a:t> it </a:t>
            </a:r>
            <a:r>
              <a:rPr lang="tr-TR" sz="5500" dirty="0" err="1">
                <a:effectLst/>
                <a:latin typeface="Helvetica Neue" panose="02000503000000020004" pitchFamily="2" charset="0"/>
              </a:rPr>
              <a:t>stayed</a:t>
            </a:r>
            <a:r>
              <a:rPr lang="tr-TR" sz="5500" dirty="0">
                <a:effectLst/>
                <a:latin typeface="Helvetica Neue" panose="02000503000000020004" pitchFamily="2" charset="0"/>
              </a:rPr>
              <a:t> </a:t>
            </a:r>
            <a:r>
              <a:rPr lang="tr-TR" sz="5500" dirty="0" err="1">
                <a:effectLst/>
                <a:latin typeface="Helvetica Neue" panose="02000503000000020004" pitchFamily="2" charset="0"/>
              </a:rPr>
              <a:t>my</a:t>
            </a:r>
            <a:r>
              <a:rPr lang="tr-TR" sz="5500" dirty="0">
                <a:effectLst/>
                <a:latin typeface="Helvetica Neue" panose="02000503000000020004" pitchFamily="2" charset="0"/>
              </a:rPr>
              <a:t> </a:t>
            </a:r>
            <a:r>
              <a:rPr lang="tr-TR" sz="5500" dirty="0" err="1">
                <a:effectLst/>
                <a:latin typeface="Helvetica Neue" panose="02000503000000020004" pitchFamily="2" charset="0"/>
              </a:rPr>
              <a:t>tread</a:t>
            </a:r>
            <a:r>
              <a:rPr lang="tr-TR" sz="5500" dirty="0">
                <a:effectLst/>
                <a:latin typeface="Helvetica Neue" panose="02000503000000020004" pitchFamily="2" charset="0"/>
              </a:rPr>
              <a:t>;</a:t>
            </a:r>
          </a:p>
          <a:p>
            <a:pPr>
              <a:lnSpc>
                <a:spcPct val="120000"/>
              </a:lnSpc>
              <a:spcBef>
                <a:spcPts val="0"/>
              </a:spcBef>
            </a:pPr>
            <a:r>
              <a:rPr lang="tr-TR" sz="5500" dirty="0" err="1">
                <a:effectLst/>
                <a:latin typeface="Helvetica Neue" panose="02000503000000020004" pitchFamily="2" charset="0"/>
              </a:rPr>
              <a:t>More</a:t>
            </a:r>
            <a:r>
              <a:rPr lang="tr-TR" sz="5500" dirty="0">
                <a:effectLst/>
                <a:latin typeface="Helvetica Neue" panose="02000503000000020004" pitchFamily="2" charset="0"/>
              </a:rPr>
              <a:t> </a:t>
            </a:r>
            <a:r>
              <a:rPr lang="tr-TR" sz="5500" dirty="0" err="1">
                <a:effectLst/>
                <a:latin typeface="Helvetica Neue" panose="02000503000000020004" pitchFamily="2" charset="0"/>
              </a:rPr>
              <a:t>fair</a:t>
            </a:r>
            <a:r>
              <a:rPr lang="tr-TR" sz="5500" dirty="0">
                <a:effectLst/>
                <a:latin typeface="Helvetica Neue" panose="02000503000000020004" pitchFamily="2" charset="0"/>
              </a:rPr>
              <a:t> </a:t>
            </a:r>
            <a:r>
              <a:rPr lang="tr-TR" sz="5500" dirty="0" err="1">
                <a:effectLst/>
                <a:latin typeface="Helvetica Neue" panose="02000503000000020004" pitchFamily="2" charset="0"/>
              </a:rPr>
              <a:t>the</a:t>
            </a:r>
            <a:r>
              <a:rPr lang="tr-TR" sz="5500" dirty="0">
                <a:effectLst/>
                <a:latin typeface="Helvetica Neue" panose="02000503000000020004" pitchFamily="2" charset="0"/>
              </a:rPr>
              <a:t> </a:t>
            </a:r>
            <a:r>
              <a:rPr lang="tr-TR" sz="5500" dirty="0" err="1">
                <a:effectLst/>
                <a:latin typeface="Helvetica Neue" panose="02000503000000020004" pitchFamily="2" charset="0"/>
              </a:rPr>
              <a:t>further</a:t>
            </a:r>
            <a:r>
              <a:rPr lang="tr-TR" sz="5500" dirty="0">
                <a:effectLst/>
                <a:latin typeface="Helvetica Neue" panose="02000503000000020004" pitchFamily="2" charset="0"/>
              </a:rPr>
              <a:t> </a:t>
            </a:r>
            <a:r>
              <a:rPr lang="tr-TR" sz="5500" dirty="0" err="1">
                <a:effectLst/>
                <a:latin typeface="Helvetica Neue" panose="02000503000000020004" pitchFamily="2" charset="0"/>
              </a:rPr>
              <a:t>afield</a:t>
            </a:r>
            <a:r>
              <a:rPr lang="tr-TR" sz="5500" dirty="0">
                <a:effectLst/>
                <a:latin typeface="Helvetica Neue" panose="02000503000000020004" pitchFamily="2" charset="0"/>
              </a:rPr>
              <a:t> I </a:t>
            </a:r>
            <a:r>
              <a:rPr lang="tr-TR" sz="5500" dirty="0" err="1">
                <a:effectLst/>
                <a:latin typeface="Helvetica Neue" panose="02000503000000020004" pitchFamily="2" charset="0"/>
              </a:rPr>
              <a:t>went</a:t>
            </a:r>
            <a:endParaRPr lang="tr-TR" sz="5500" dirty="0">
              <a:effectLst/>
              <a:latin typeface="Helvetica Neue" panose="02000503000000020004" pitchFamily="2" charset="0"/>
            </a:endParaRPr>
          </a:p>
          <a:p>
            <a:pPr>
              <a:lnSpc>
                <a:spcPct val="120000"/>
              </a:lnSpc>
              <a:spcBef>
                <a:spcPts val="0"/>
              </a:spcBef>
            </a:pPr>
            <a:r>
              <a:rPr lang="tr-TR" sz="5500" dirty="0" err="1">
                <a:effectLst/>
                <a:latin typeface="Helvetica Neue" panose="02000503000000020004" pitchFamily="2" charset="0"/>
              </a:rPr>
              <a:t>Were</a:t>
            </a:r>
            <a:r>
              <a:rPr lang="tr-TR" sz="5500" dirty="0">
                <a:effectLst/>
                <a:latin typeface="Helvetica Neue" panose="02000503000000020004" pitchFamily="2" charset="0"/>
              </a:rPr>
              <a:t> </a:t>
            </a:r>
            <a:r>
              <a:rPr lang="tr-TR" sz="5500" dirty="0" err="1">
                <a:effectLst/>
                <a:latin typeface="Helvetica Neue" panose="02000503000000020004" pitchFamily="2" charset="0"/>
              </a:rPr>
              <a:t>plants</a:t>
            </a:r>
            <a:r>
              <a:rPr lang="tr-TR" sz="5500" dirty="0">
                <a:effectLst/>
                <a:latin typeface="Helvetica Neue" panose="02000503000000020004" pitchFamily="2" charset="0"/>
              </a:rPr>
              <a:t>, </a:t>
            </a:r>
            <a:r>
              <a:rPr lang="tr-TR" sz="5500" dirty="0" err="1">
                <a:effectLst/>
                <a:latin typeface="Helvetica Neue" panose="02000503000000020004" pitchFamily="2" charset="0"/>
              </a:rPr>
              <a:t>and</a:t>
            </a:r>
            <a:r>
              <a:rPr lang="tr-TR" sz="5500" dirty="0">
                <a:effectLst/>
                <a:latin typeface="Helvetica Neue" panose="02000503000000020004" pitchFamily="2" charset="0"/>
              </a:rPr>
              <a:t> </a:t>
            </a:r>
            <a:r>
              <a:rPr lang="tr-TR" sz="5500" dirty="0" err="1">
                <a:effectLst/>
                <a:latin typeface="Helvetica Neue" panose="02000503000000020004" pitchFamily="2" charset="0"/>
              </a:rPr>
              <a:t>fruits</a:t>
            </a:r>
            <a:r>
              <a:rPr lang="tr-TR" sz="5500" dirty="0">
                <a:effectLst/>
                <a:latin typeface="Helvetica Neue" panose="02000503000000020004" pitchFamily="2" charset="0"/>
              </a:rPr>
              <a:t>, </a:t>
            </a:r>
            <a:r>
              <a:rPr lang="tr-TR" sz="5500" dirty="0" err="1">
                <a:effectLst/>
                <a:latin typeface="Helvetica Neue" panose="02000503000000020004" pitchFamily="2" charset="0"/>
              </a:rPr>
              <a:t>and</a:t>
            </a:r>
            <a:r>
              <a:rPr lang="tr-TR" sz="5500" dirty="0">
                <a:effectLst/>
                <a:latin typeface="Helvetica Neue" panose="02000503000000020004" pitchFamily="2" charset="0"/>
              </a:rPr>
              <a:t> </a:t>
            </a:r>
            <a:r>
              <a:rPr lang="tr-TR" sz="5500" dirty="0" err="1">
                <a:effectLst/>
                <a:latin typeface="Helvetica Neue" panose="02000503000000020004" pitchFamily="2" charset="0"/>
              </a:rPr>
              <a:t>spices</a:t>
            </a:r>
            <a:r>
              <a:rPr lang="tr-TR" sz="5500" dirty="0">
                <a:effectLst/>
                <a:latin typeface="Helvetica Neue" panose="02000503000000020004" pitchFamily="2" charset="0"/>
              </a:rPr>
              <a:t> spread;</a:t>
            </a:r>
          </a:p>
          <a:p>
            <a:pPr>
              <a:lnSpc>
                <a:spcPct val="120000"/>
              </a:lnSpc>
              <a:spcBef>
                <a:spcPts val="0"/>
              </a:spcBef>
            </a:pPr>
            <a:r>
              <a:rPr lang="tr-TR" sz="5500" dirty="0">
                <a:effectLst/>
                <a:latin typeface="Helvetica Neue" panose="02000503000000020004" pitchFamily="2" charset="0"/>
              </a:rPr>
              <a:t>Through </a:t>
            </a:r>
            <a:r>
              <a:rPr lang="tr-TR" sz="5500" dirty="0" err="1">
                <a:effectLst/>
                <a:latin typeface="Helvetica Neue" panose="02000503000000020004" pitchFamily="2" charset="0"/>
              </a:rPr>
              <a:t>hedge</a:t>
            </a:r>
            <a:r>
              <a:rPr lang="tr-TR" sz="5500" dirty="0">
                <a:effectLst/>
                <a:latin typeface="Helvetica Neue" panose="02000503000000020004" pitchFamily="2" charset="0"/>
              </a:rPr>
              <a:t> </a:t>
            </a:r>
            <a:r>
              <a:rPr lang="tr-TR" sz="5500" dirty="0" err="1">
                <a:effectLst/>
                <a:latin typeface="Helvetica Neue" panose="02000503000000020004" pitchFamily="2" charset="0"/>
              </a:rPr>
              <a:t>and</a:t>
            </a:r>
            <a:r>
              <a:rPr lang="tr-TR" sz="5500" dirty="0">
                <a:effectLst/>
                <a:latin typeface="Helvetica Neue" panose="02000503000000020004" pitchFamily="2" charset="0"/>
              </a:rPr>
              <a:t> </a:t>
            </a:r>
            <a:r>
              <a:rPr lang="tr-TR" sz="5500" dirty="0" err="1">
                <a:effectLst/>
                <a:latin typeface="Helvetica Neue" panose="02000503000000020004" pitchFamily="2" charset="0"/>
              </a:rPr>
              <a:t>mead</a:t>
            </a:r>
            <a:r>
              <a:rPr lang="tr-TR" sz="5500" dirty="0">
                <a:effectLst/>
                <a:latin typeface="Helvetica Neue" panose="02000503000000020004" pitchFamily="2" charset="0"/>
              </a:rPr>
              <a:t> </a:t>
            </a:r>
            <a:r>
              <a:rPr lang="tr-TR" sz="5500" dirty="0" err="1">
                <a:effectLst/>
                <a:latin typeface="Helvetica Neue" panose="02000503000000020004" pitchFamily="2" charset="0"/>
              </a:rPr>
              <a:t>lush</a:t>
            </a:r>
            <a:r>
              <a:rPr lang="tr-TR" sz="5500" dirty="0">
                <a:effectLst/>
                <a:latin typeface="Helvetica Neue" panose="02000503000000020004" pitchFamily="2" charset="0"/>
              </a:rPr>
              <a:t> </a:t>
            </a:r>
            <a:r>
              <a:rPr lang="tr-TR" sz="5500" dirty="0" err="1">
                <a:effectLst/>
                <a:latin typeface="Helvetica Neue" panose="02000503000000020004" pitchFamily="2" charset="0"/>
              </a:rPr>
              <a:t>waters</a:t>
            </a:r>
            <a:r>
              <a:rPr lang="tr-TR" sz="5500" dirty="0">
                <a:effectLst/>
                <a:latin typeface="Helvetica Neue" panose="02000503000000020004" pitchFamily="2" charset="0"/>
              </a:rPr>
              <a:t> led</a:t>
            </a:r>
          </a:p>
          <a:p>
            <a:pPr>
              <a:lnSpc>
                <a:spcPct val="120000"/>
              </a:lnSpc>
              <a:spcBef>
                <a:spcPts val="0"/>
              </a:spcBef>
            </a:pPr>
            <a:r>
              <a:rPr lang="tr-TR" sz="5500" dirty="0">
                <a:effectLst/>
                <a:latin typeface="Helvetica Neue" panose="02000503000000020004" pitchFamily="2" charset="0"/>
              </a:rPr>
              <a:t>As in </a:t>
            </a:r>
            <a:r>
              <a:rPr lang="tr-TR" sz="5500" dirty="0" err="1">
                <a:effectLst/>
                <a:latin typeface="Helvetica Neue" panose="02000503000000020004" pitchFamily="2" charset="0"/>
              </a:rPr>
              <a:t>strands</a:t>
            </a:r>
            <a:r>
              <a:rPr lang="tr-TR" sz="5500" dirty="0">
                <a:effectLst/>
                <a:latin typeface="Helvetica Neue" panose="02000503000000020004" pitchFamily="2" charset="0"/>
              </a:rPr>
              <a:t> of </a:t>
            </a:r>
            <a:r>
              <a:rPr lang="tr-TR" sz="5500" dirty="0" err="1">
                <a:effectLst/>
                <a:latin typeface="Helvetica Neue" panose="02000503000000020004" pitchFamily="2" charset="0"/>
              </a:rPr>
              <a:t>gold</a:t>
            </a:r>
            <a:r>
              <a:rPr lang="tr-TR" sz="5500" dirty="0">
                <a:effectLst/>
                <a:latin typeface="Helvetica Neue" panose="02000503000000020004" pitchFamily="2" charset="0"/>
              </a:rPr>
              <a:t> </a:t>
            </a:r>
            <a:r>
              <a:rPr lang="tr-TR" sz="5500" dirty="0" err="1">
                <a:effectLst/>
                <a:latin typeface="Helvetica Neue" panose="02000503000000020004" pitchFamily="2" charset="0"/>
              </a:rPr>
              <a:t>there</a:t>
            </a:r>
            <a:r>
              <a:rPr lang="tr-TR" sz="5500" dirty="0">
                <a:effectLst/>
                <a:latin typeface="Helvetica Neue" panose="02000503000000020004" pitchFamily="2" charset="0"/>
              </a:rPr>
              <a:t> </a:t>
            </a:r>
            <a:r>
              <a:rPr lang="tr-TR" sz="5500" dirty="0" err="1">
                <a:effectLst/>
                <a:latin typeface="Helvetica Neue" panose="02000503000000020004" pitchFamily="2" charset="0"/>
              </a:rPr>
              <a:t>steeply</a:t>
            </a:r>
            <a:r>
              <a:rPr lang="tr-TR" sz="5500" dirty="0">
                <a:effectLst/>
                <a:latin typeface="Helvetica Neue" panose="02000503000000020004" pitchFamily="2" charset="0"/>
              </a:rPr>
              <a:t> </a:t>
            </a:r>
            <a:r>
              <a:rPr lang="tr-TR" sz="5500" dirty="0" err="1">
                <a:effectLst/>
                <a:latin typeface="Helvetica Neue" panose="02000503000000020004" pitchFamily="2" charset="0"/>
              </a:rPr>
              <a:t>pent</a:t>
            </a:r>
            <a:r>
              <a:rPr lang="tr-TR" sz="5500" dirty="0">
                <a:effectLst/>
                <a:latin typeface="Helvetica Neue" panose="02000503000000020004" pitchFamily="2" charset="0"/>
              </a:rPr>
              <a:t>.</a:t>
            </a:r>
          </a:p>
          <a:p>
            <a:pPr>
              <a:lnSpc>
                <a:spcPct val="120000"/>
              </a:lnSpc>
              <a:spcBef>
                <a:spcPts val="0"/>
              </a:spcBef>
            </a:pPr>
            <a:r>
              <a:rPr lang="tr-TR" sz="5500" dirty="0">
                <a:effectLst/>
                <a:latin typeface="Helvetica Neue" panose="02000503000000020004" pitchFamily="2" charset="0"/>
              </a:rPr>
              <a:t>A </a:t>
            </a:r>
            <a:r>
              <a:rPr lang="tr-TR" sz="5500" dirty="0" err="1">
                <a:effectLst/>
                <a:latin typeface="Helvetica Neue" panose="02000503000000020004" pitchFamily="2" charset="0"/>
              </a:rPr>
              <a:t>river</a:t>
            </a:r>
            <a:r>
              <a:rPr lang="tr-TR" sz="5500" dirty="0">
                <a:effectLst/>
                <a:latin typeface="Helvetica Neue" panose="02000503000000020004" pitchFamily="2" charset="0"/>
              </a:rPr>
              <a:t> I </a:t>
            </a:r>
            <a:r>
              <a:rPr lang="tr-TR" sz="5500" dirty="0" err="1">
                <a:effectLst/>
                <a:latin typeface="Helvetica Neue" panose="02000503000000020004" pitchFamily="2" charset="0"/>
              </a:rPr>
              <a:t>reached</a:t>
            </a:r>
            <a:r>
              <a:rPr lang="tr-TR" sz="5500" dirty="0">
                <a:effectLst/>
                <a:latin typeface="Helvetica Neue" panose="02000503000000020004" pitchFamily="2" charset="0"/>
              </a:rPr>
              <a:t> in </a:t>
            </a:r>
            <a:r>
              <a:rPr lang="tr-TR" sz="5500" dirty="0" err="1">
                <a:effectLst/>
                <a:latin typeface="Helvetica Neue" panose="02000503000000020004" pitchFamily="2" charset="0"/>
              </a:rPr>
              <a:t>cloven</a:t>
            </a:r>
            <a:r>
              <a:rPr lang="tr-TR" sz="5500" dirty="0">
                <a:effectLst/>
                <a:latin typeface="Helvetica Neue" panose="02000503000000020004" pitchFamily="2" charset="0"/>
              </a:rPr>
              <a:t> </a:t>
            </a:r>
            <a:r>
              <a:rPr lang="tr-TR" sz="5500" dirty="0" err="1">
                <a:effectLst/>
                <a:latin typeface="Helvetica Neue" panose="02000503000000020004" pitchFamily="2" charset="0"/>
              </a:rPr>
              <a:t>bed</a:t>
            </a:r>
            <a:r>
              <a:rPr lang="tr-TR" sz="5500" dirty="0">
                <a:effectLst/>
                <a:latin typeface="Helvetica Neue" panose="02000503000000020004" pitchFamily="2" charset="0"/>
              </a:rPr>
              <a:t>:</a:t>
            </a:r>
          </a:p>
          <a:p>
            <a:pPr>
              <a:lnSpc>
                <a:spcPct val="120000"/>
              </a:lnSpc>
              <a:spcBef>
                <a:spcPts val="0"/>
              </a:spcBef>
            </a:pPr>
            <a:r>
              <a:rPr lang="tr-TR" sz="5500" dirty="0">
                <a:effectLst/>
                <a:latin typeface="Helvetica Neue" panose="02000503000000020004" pitchFamily="2" charset="0"/>
              </a:rPr>
              <a:t>O Lord! </a:t>
            </a:r>
            <a:r>
              <a:rPr lang="tr-TR" sz="5500" dirty="0" err="1">
                <a:effectLst/>
                <a:latin typeface="Helvetica Neue" panose="02000503000000020004" pitchFamily="2" charset="0"/>
              </a:rPr>
              <a:t>the</a:t>
            </a:r>
            <a:r>
              <a:rPr lang="tr-TR" sz="5500" dirty="0">
                <a:effectLst/>
                <a:latin typeface="Helvetica Neue" panose="02000503000000020004" pitchFamily="2" charset="0"/>
              </a:rPr>
              <a:t> </a:t>
            </a:r>
            <a:r>
              <a:rPr lang="tr-TR" sz="5500" dirty="0" err="1">
                <a:effectLst/>
                <a:latin typeface="Helvetica Neue" panose="02000503000000020004" pitchFamily="2" charset="0"/>
              </a:rPr>
              <a:t>wealth</a:t>
            </a:r>
            <a:r>
              <a:rPr lang="tr-TR" sz="5500" dirty="0">
                <a:effectLst/>
                <a:latin typeface="Helvetica Neue" panose="02000503000000020004" pitchFamily="2" charset="0"/>
              </a:rPr>
              <a:t> of </a:t>
            </a:r>
            <a:r>
              <a:rPr lang="tr-TR" sz="5500" dirty="0" err="1">
                <a:effectLst/>
                <a:latin typeface="Helvetica Neue" panose="02000503000000020004" pitchFamily="2" charset="0"/>
              </a:rPr>
              <a:t>its</a:t>
            </a:r>
            <a:r>
              <a:rPr lang="tr-TR" sz="5500" dirty="0">
                <a:effectLst/>
                <a:latin typeface="Helvetica Neue" panose="02000503000000020004" pitchFamily="2" charset="0"/>
              </a:rPr>
              <a:t> </a:t>
            </a:r>
            <a:r>
              <a:rPr lang="tr-TR" sz="5500" dirty="0" err="1">
                <a:effectLst/>
                <a:latin typeface="Helvetica Neue" panose="02000503000000020004" pitchFamily="2" charset="0"/>
              </a:rPr>
              <a:t>wonderment</a:t>
            </a:r>
            <a:r>
              <a:rPr lang="tr-TR" sz="5500" dirty="0">
                <a:effectLst/>
                <a:latin typeface="Helvetica Neue" panose="02000503000000020004" pitchFamily="2" charset="0"/>
              </a:rPr>
              <a:t>!</a:t>
            </a:r>
          </a:p>
          <a:p>
            <a:endParaRPr lang="tr-TR" dirty="0"/>
          </a:p>
        </p:txBody>
      </p:sp>
      <p:sp>
        <p:nvSpPr>
          <p:cNvPr id="4" name="Metin kutusu 3">
            <a:extLst>
              <a:ext uri="{FF2B5EF4-FFF2-40B4-BE49-F238E27FC236}">
                <a16:creationId xmlns:a16="http://schemas.microsoft.com/office/drawing/2014/main" id="{D3AE3F1B-6A69-D5B5-EE01-74D0E6C323A9}"/>
              </a:ext>
            </a:extLst>
          </p:cNvPr>
          <p:cNvSpPr txBox="1"/>
          <p:nvPr/>
        </p:nvSpPr>
        <p:spPr>
          <a:xfrm>
            <a:off x="8545286" y="1273629"/>
            <a:ext cx="2547257" cy="1077218"/>
          </a:xfrm>
          <a:prstGeom prst="rect">
            <a:avLst/>
          </a:prstGeom>
          <a:noFill/>
        </p:spPr>
        <p:txBody>
          <a:bodyPr wrap="square" rtlCol="0">
            <a:spAutoFit/>
          </a:bodyPr>
          <a:lstStyle/>
          <a:p>
            <a:r>
              <a:rPr lang="tr-TR" sz="2800" dirty="0"/>
              <a:t>(</a:t>
            </a:r>
            <a:r>
              <a:rPr lang="tr-TR" sz="2800" dirty="0" err="1"/>
              <a:t>Dream</a:t>
            </a:r>
            <a:r>
              <a:rPr lang="tr-TR" sz="2800" dirty="0"/>
              <a:t> Report)</a:t>
            </a:r>
          </a:p>
          <a:p>
            <a:endParaRPr lang="tr-TR" dirty="0"/>
          </a:p>
          <a:p>
            <a:endParaRPr lang="tr-TR" dirty="0"/>
          </a:p>
        </p:txBody>
      </p:sp>
    </p:spTree>
    <p:extLst>
      <p:ext uri="{BB962C8B-B14F-4D97-AF65-F5344CB8AC3E}">
        <p14:creationId xmlns:p14="http://schemas.microsoft.com/office/powerpoint/2010/main" val="3138206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F1F1F9-0E49-3D25-453A-A5AC5BC02777}"/>
              </a:ext>
            </a:extLst>
          </p:cNvPr>
          <p:cNvSpPr>
            <a:spLocks noGrp="1"/>
          </p:cNvSpPr>
          <p:nvPr>
            <p:ph type="title"/>
          </p:nvPr>
        </p:nvSpPr>
        <p:spPr>
          <a:xfrm>
            <a:off x="462801" y="3924671"/>
            <a:ext cx="10380573" cy="1432273"/>
          </a:xfrm>
        </p:spPr>
        <p:txBody>
          <a:bodyPr>
            <a:noAutofit/>
          </a:bodyPr>
          <a:lstStyle/>
          <a:p>
            <a:r>
              <a:rPr lang="tr-TR" sz="1800" dirty="0" err="1">
                <a:effectLst/>
                <a:latin typeface="Helvetica Neue" panose="02000503000000020004" pitchFamily="2" charset="0"/>
              </a:rPr>
              <a:t>The</a:t>
            </a:r>
            <a:r>
              <a:rPr lang="tr-TR" sz="1800" dirty="0">
                <a:effectLst/>
                <a:latin typeface="Helvetica Neue" panose="02000503000000020004" pitchFamily="2" charset="0"/>
              </a:rPr>
              <a:t> </a:t>
            </a:r>
            <a:r>
              <a:rPr lang="tr-TR" sz="1800" dirty="0" err="1">
                <a:effectLst/>
                <a:latin typeface="Helvetica Neue" panose="02000503000000020004" pitchFamily="2" charset="0"/>
              </a:rPr>
              <a:t>adornments</a:t>
            </a:r>
            <a:r>
              <a:rPr lang="tr-TR" sz="1800" dirty="0">
                <a:effectLst/>
                <a:latin typeface="Helvetica Neue" panose="02000503000000020004" pitchFamily="2" charset="0"/>
              </a:rPr>
              <a:t> of </a:t>
            </a:r>
            <a:r>
              <a:rPr lang="tr-TR" sz="1800" dirty="0" err="1">
                <a:effectLst/>
                <a:latin typeface="Helvetica Neue" panose="02000503000000020004" pitchFamily="2" charset="0"/>
              </a:rPr>
              <a:t>that</a:t>
            </a:r>
            <a:r>
              <a:rPr lang="tr-TR" sz="1800" dirty="0">
                <a:effectLst/>
                <a:latin typeface="Helvetica Neue" panose="02000503000000020004" pitchFamily="2" charset="0"/>
              </a:rPr>
              <a:t> </a:t>
            </a:r>
            <a:r>
              <a:rPr lang="tr-TR" sz="1800" dirty="0" err="1">
                <a:effectLst/>
                <a:latin typeface="Helvetica Neue" panose="02000503000000020004" pitchFamily="2" charset="0"/>
              </a:rPr>
              <a:t>wondrous</a:t>
            </a:r>
            <a:r>
              <a:rPr lang="tr-TR" sz="1800" dirty="0">
                <a:effectLst/>
                <a:latin typeface="Helvetica Neue" panose="02000503000000020004" pitchFamily="2" charset="0"/>
              </a:rPr>
              <a:t> </a:t>
            </a:r>
            <a:r>
              <a:rPr lang="tr-TR" sz="1800" dirty="0" err="1">
                <a:effectLst/>
                <a:latin typeface="Helvetica Neue" panose="02000503000000020004" pitchFamily="2" charset="0"/>
              </a:rPr>
              <a:t>deep</a:t>
            </a:r>
            <a:br>
              <a:rPr lang="tr-TR" sz="1800" dirty="0">
                <a:effectLst/>
                <a:latin typeface="Helvetica Neue" panose="02000503000000020004" pitchFamily="2" charset="0"/>
              </a:rPr>
            </a:br>
            <a:r>
              <a:rPr lang="tr-TR" sz="1800" dirty="0" err="1">
                <a:effectLst/>
                <a:latin typeface="Helvetica Neue" panose="02000503000000020004" pitchFamily="2" charset="0"/>
              </a:rPr>
              <a:t>Were</a:t>
            </a:r>
            <a:r>
              <a:rPr lang="tr-TR" sz="1800" dirty="0">
                <a:effectLst/>
                <a:latin typeface="Helvetica Neue" panose="02000503000000020004" pitchFamily="2" charset="0"/>
              </a:rPr>
              <a:t> </a:t>
            </a:r>
            <a:r>
              <a:rPr lang="tr-TR" sz="1800" dirty="0" err="1">
                <a:effectLst/>
                <a:latin typeface="Helvetica Neue" panose="02000503000000020004" pitchFamily="2" charset="0"/>
              </a:rPr>
              <a:t>beauteous</a:t>
            </a:r>
            <a:r>
              <a:rPr lang="tr-TR" sz="1800" dirty="0">
                <a:effectLst/>
                <a:latin typeface="Helvetica Neue" panose="02000503000000020004" pitchFamily="2" charset="0"/>
              </a:rPr>
              <a:t> </a:t>
            </a:r>
            <a:r>
              <a:rPr lang="tr-TR" sz="1800" dirty="0" err="1">
                <a:effectLst/>
                <a:latin typeface="Helvetica Neue" panose="02000503000000020004" pitchFamily="2" charset="0"/>
              </a:rPr>
              <a:t>banks</a:t>
            </a:r>
            <a:r>
              <a:rPr lang="tr-TR" sz="1800" dirty="0">
                <a:effectLst/>
                <a:latin typeface="Helvetica Neue" panose="02000503000000020004" pitchFamily="2" charset="0"/>
              </a:rPr>
              <a:t> of </a:t>
            </a:r>
            <a:r>
              <a:rPr lang="tr-TR" sz="1800" dirty="0" err="1">
                <a:effectLst/>
                <a:latin typeface="Helvetica Neue" panose="02000503000000020004" pitchFamily="2" charset="0"/>
              </a:rPr>
              <a:t>beryl</a:t>
            </a:r>
            <a:r>
              <a:rPr lang="tr-TR" sz="1800" dirty="0">
                <a:effectLst/>
                <a:latin typeface="Helvetica Neue" panose="02000503000000020004" pitchFamily="2" charset="0"/>
              </a:rPr>
              <a:t> </a:t>
            </a:r>
            <a:r>
              <a:rPr lang="tr-TR" sz="1800" dirty="0" err="1">
                <a:effectLst/>
                <a:latin typeface="Helvetica Neue" panose="02000503000000020004" pitchFamily="2" charset="0"/>
              </a:rPr>
              <a:t>bright</a:t>
            </a:r>
            <a:r>
              <a:rPr lang="tr-TR" sz="1800" dirty="0">
                <a:effectLst/>
                <a:latin typeface="Helvetica Neue" panose="02000503000000020004" pitchFamily="2" charset="0"/>
              </a:rPr>
              <a:t>:</a:t>
            </a:r>
            <a:br>
              <a:rPr lang="tr-TR" sz="1800" dirty="0">
                <a:effectLst/>
                <a:latin typeface="Helvetica Neue" panose="02000503000000020004" pitchFamily="2" charset="0"/>
              </a:rPr>
            </a:br>
            <a:r>
              <a:rPr lang="tr-TR" sz="1800" dirty="0" err="1">
                <a:effectLst/>
                <a:latin typeface="Helvetica Neue" panose="02000503000000020004" pitchFamily="2" charset="0"/>
              </a:rPr>
              <a:t>Swirling</a:t>
            </a:r>
            <a:r>
              <a:rPr lang="tr-TR" sz="1800" dirty="0">
                <a:effectLst/>
                <a:latin typeface="Helvetica Neue" panose="02000503000000020004" pitchFamily="2" charset="0"/>
              </a:rPr>
              <a:t> </a:t>
            </a:r>
            <a:r>
              <a:rPr lang="tr-TR" sz="1800" dirty="0" err="1">
                <a:effectLst/>
                <a:latin typeface="Helvetica Neue" panose="02000503000000020004" pitchFamily="2" charset="0"/>
              </a:rPr>
              <a:t>sweetly</a:t>
            </a:r>
            <a:r>
              <a:rPr lang="tr-TR" sz="1800" dirty="0">
                <a:effectLst/>
                <a:latin typeface="Helvetica Neue" panose="02000503000000020004" pitchFamily="2" charset="0"/>
              </a:rPr>
              <a:t> </a:t>
            </a:r>
            <a:r>
              <a:rPr lang="tr-TR" sz="1800" dirty="0" err="1">
                <a:effectLst/>
                <a:latin typeface="Helvetica Neue" panose="02000503000000020004" pitchFamily="2" charset="0"/>
              </a:rPr>
              <a:t>its</a:t>
            </a:r>
            <a:r>
              <a:rPr lang="tr-TR" sz="1800" dirty="0">
                <a:effectLst/>
                <a:latin typeface="Helvetica Neue" panose="02000503000000020004" pitchFamily="2" charset="0"/>
              </a:rPr>
              <a:t> </a:t>
            </a:r>
            <a:r>
              <a:rPr lang="tr-TR" sz="1800" dirty="0" err="1">
                <a:effectLst/>
                <a:latin typeface="Helvetica Neue" panose="02000503000000020004" pitchFamily="2" charset="0"/>
              </a:rPr>
              <a:t>waters</a:t>
            </a:r>
            <a:r>
              <a:rPr lang="tr-TR" sz="1800" dirty="0">
                <a:effectLst/>
                <a:latin typeface="Helvetica Neue" panose="02000503000000020004" pitchFamily="2" charset="0"/>
              </a:rPr>
              <a:t> </a:t>
            </a:r>
            <a:r>
              <a:rPr lang="tr-TR" sz="1800" dirty="0" err="1">
                <a:effectLst/>
                <a:latin typeface="Helvetica Neue" panose="02000503000000020004" pitchFamily="2" charset="0"/>
              </a:rPr>
              <a:t>sweep</a:t>
            </a:r>
            <a:r>
              <a:rPr lang="tr-TR" sz="1800" dirty="0">
                <a:effectLst/>
                <a:latin typeface="Helvetica Neue" panose="02000503000000020004" pitchFamily="2" charset="0"/>
              </a:rPr>
              <a:t>,</a:t>
            </a:r>
            <a:br>
              <a:rPr lang="tr-TR" sz="1800" dirty="0">
                <a:effectLst/>
                <a:latin typeface="Helvetica Neue" panose="02000503000000020004" pitchFamily="2" charset="0"/>
              </a:rPr>
            </a:br>
            <a:r>
              <a:rPr lang="tr-TR" sz="1800" dirty="0">
                <a:effectLst/>
                <a:latin typeface="Helvetica Neue" panose="02000503000000020004" pitchFamily="2" charset="0"/>
              </a:rPr>
              <a:t>Ever </a:t>
            </a:r>
            <a:r>
              <a:rPr lang="tr-TR" sz="1800" dirty="0" err="1">
                <a:effectLst/>
                <a:latin typeface="Helvetica Neue" panose="02000503000000020004" pitchFamily="2" charset="0"/>
              </a:rPr>
              <a:t>rippling</a:t>
            </a:r>
            <a:r>
              <a:rPr lang="tr-TR" sz="1800" dirty="0">
                <a:effectLst/>
                <a:latin typeface="Helvetica Neue" panose="02000503000000020004" pitchFamily="2" charset="0"/>
              </a:rPr>
              <a:t> on in </a:t>
            </a:r>
            <a:r>
              <a:rPr lang="tr-TR" sz="1800" dirty="0" err="1">
                <a:effectLst/>
                <a:latin typeface="Helvetica Neue" panose="02000503000000020004" pitchFamily="2" charset="0"/>
              </a:rPr>
              <a:t>murmurous</a:t>
            </a:r>
            <a:r>
              <a:rPr lang="tr-TR" sz="1800" dirty="0">
                <a:effectLst/>
                <a:latin typeface="Helvetica Neue" panose="02000503000000020004" pitchFamily="2" charset="0"/>
              </a:rPr>
              <a:t> </a:t>
            </a:r>
            <a:r>
              <a:rPr lang="tr-TR" sz="1800" dirty="0" err="1">
                <a:effectLst/>
                <a:latin typeface="Helvetica Neue" panose="02000503000000020004" pitchFamily="2" charset="0"/>
              </a:rPr>
              <a:t>flight</a:t>
            </a:r>
            <a:r>
              <a:rPr lang="tr-TR" sz="1800" dirty="0">
                <a:effectLst/>
                <a:latin typeface="Helvetica Neue" panose="02000503000000020004" pitchFamily="2" charset="0"/>
              </a:rPr>
              <a:t>.</a:t>
            </a:r>
            <a:br>
              <a:rPr lang="tr-TR" sz="1800" dirty="0">
                <a:effectLst/>
                <a:latin typeface="Helvetica Neue" panose="02000503000000020004" pitchFamily="2" charset="0"/>
              </a:rPr>
            </a:br>
            <a:r>
              <a:rPr lang="tr-TR" sz="1800" dirty="0" err="1">
                <a:effectLst/>
                <a:latin typeface="Helvetica Neue" panose="02000503000000020004" pitchFamily="2" charset="0"/>
              </a:rPr>
              <a:t>In</a:t>
            </a:r>
            <a:r>
              <a:rPr lang="tr-TR" sz="1800" dirty="0">
                <a:effectLst/>
                <a:latin typeface="Helvetica Neue" panose="02000503000000020004" pitchFamily="2" charset="0"/>
              </a:rPr>
              <a:t> </a:t>
            </a:r>
            <a:r>
              <a:rPr lang="tr-TR" sz="1800" dirty="0" err="1">
                <a:effectLst/>
                <a:latin typeface="Helvetica Neue" panose="02000503000000020004" pitchFamily="2" charset="0"/>
              </a:rPr>
              <a:t>the</a:t>
            </a:r>
            <a:r>
              <a:rPr lang="tr-TR" sz="1800" dirty="0">
                <a:effectLst/>
                <a:latin typeface="Helvetica Neue" panose="02000503000000020004" pitchFamily="2" charset="0"/>
              </a:rPr>
              <a:t> </a:t>
            </a:r>
            <a:r>
              <a:rPr lang="tr-TR" sz="1800" dirty="0" err="1">
                <a:effectLst/>
                <a:latin typeface="Helvetica Neue" panose="02000503000000020004" pitchFamily="2" charset="0"/>
              </a:rPr>
              <a:t>depths</a:t>
            </a:r>
            <a:r>
              <a:rPr lang="tr-TR" sz="1800" dirty="0">
                <a:effectLst/>
                <a:latin typeface="Helvetica Neue" panose="02000503000000020004" pitchFamily="2" charset="0"/>
              </a:rPr>
              <a:t> </a:t>
            </a:r>
            <a:r>
              <a:rPr lang="tr-TR" sz="1800" dirty="0" err="1">
                <a:effectLst/>
                <a:latin typeface="Helvetica Neue" panose="02000503000000020004" pitchFamily="2" charset="0"/>
              </a:rPr>
              <a:t>stood</a:t>
            </a:r>
            <a:r>
              <a:rPr lang="tr-TR" sz="1800" dirty="0">
                <a:effectLst/>
                <a:latin typeface="Helvetica Neue" panose="02000503000000020004" pitchFamily="2" charset="0"/>
              </a:rPr>
              <a:t> </a:t>
            </a:r>
            <a:r>
              <a:rPr lang="tr-TR" sz="1800" dirty="0" err="1">
                <a:effectLst/>
                <a:latin typeface="Helvetica Neue" panose="02000503000000020004" pitchFamily="2" charset="0"/>
              </a:rPr>
              <a:t>dazzling</a:t>
            </a:r>
            <a:r>
              <a:rPr lang="tr-TR" sz="1800" dirty="0">
                <a:effectLst/>
                <a:latin typeface="Helvetica Neue" panose="02000503000000020004" pitchFamily="2" charset="0"/>
              </a:rPr>
              <a:t> </a:t>
            </a:r>
            <a:r>
              <a:rPr lang="tr-TR" sz="1800" dirty="0" err="1">
                <a:effectLst/>
                <a:latin typeface="Helvetica Neue" panose="02000503000000020004" pitchFamily="2" charset="0"/>
              </a:rPr>
              <a:t>stones</a:t>
            </a:r>
            <a:r>
              <a:rPr lang="tr-TR" sz="1800" dirty="0">
                <a:effectLst/>
                <a:latin typeface="Helvetica Neue" panose="02000503000000020004" pitchFamily="2" charset="0"/>
              </a:rPr>
              <a:t> </a:t>
            </a:r>
            <a:r>
              <a:rPr lang="tr-TR" sz="1800" dirty="0" err="1">
                <a:effectLst/>
                <a:latin typeface="Helvetica Neue" panose="02000503000000020004" pitchFamily="2" charset="0"/>
              </a:rPr>
              <a:t>aheap</a:t>
            </a:r>
            <a:br>
              <a:rPr lang="tr-TR" sz="1800" dirty="0">
                <a:effectLst/>
                <a:latin typeface="Helvetica Neue" panose="02000503000000020004" pitchFamily="2" charset="0"/>
              </a:rPr>
            </a:br>
            <a:r>
              <a:rPr lang="tr-TR" sz="1800" dirty="0">
                <a:effectLst/>
                <a:latin typeface="Helvetica Neue" panose="02000503000000020004" pitchFamily="2" charset="0"/>
              </a:rPr>
              <a:t>As a </a:t>
            </a:r>
            <a:r>
              <a:rPr lang="tr-TR" sz="1800" dirty="0" err="1">
                <a:effectLst/>
                <a:latin typeface="Helvetica Neue" panose="02000503000000020004" pitchFamily="2" charset="0"/>
              </a:rPr>
              <a:t>glitter</a:t>
            </a:r>
            <a:r>
              <a:rPr lang="tr-TR" sz="1800" dirty="0">
                <a:effectLst/>
                <a:latin typeface="Helvetica Neue" panose="02000503000000020004" pitchFamily="2" charset="0"/>
              </a:rPr>
              <a:t> </a:t>
            </a:r>
            <a:r>
              <a:rPr lang="tr-TR" sz="1800" dirty="0" err="1">
                <a:effectLst/>
                <a:latin typeface="Helvetica Neue" panose="02000503000000020004" pitchFamily="2" charset="0"/>
              </a:rPr>
              <a:t>through</a:t>
            </a:r>
            <a:r>
              <a:rPr lang="tr-TR" sz="1800" dirty="0">
                <a:effectLst/>
                <a:latin typeface="Helvetica Neue" panose="02000503000000020004" pitchFamily="2" charset="0"/>
              </a:rPr>
              <a:t> </a:t>
            </a:r>
            <a:r>
              <a:rPr lang="tr-TR" sz="1800" dirty="0" err="1">
                <a:effectLst/>
                <a:latin typeface="Helvetica Neue" panose="02000503000000020004" pitchFamily="2" charset="0"/>
              </a:rPr>
              <a:t>glass</a:t>
            </a:r>
            <a:r>
              <a:rPr lang="tr-TR" sz="1800" dirty="0">
                <a:effectLst/>
                <a:latin typeface="Helvetica Neue" panose="02000503000000020004" pitchFamily="2" charset="0"/>
              </a:rPr>
              <a:t> </a:t>
            </a:r>
            <a:r>
              <a:rPr lang="tr-TR" sz="1800" dirty="0" err="1">
                <a:effectLst/>
                <a:latin typeface="Helvetica Neue" panose="02000503000000020004" pitchFamily="2" charset="0"/>
              </a:rPr>
              <a:t>that</a:t>
            </a:r>
            <a:r>
              <a:rPr lang="tr-TR" sz="1800" dirty="0">
                <a:effectLst/>
                <a:latin typeface="Helvetica Neue" panose="02000503000000020004" pitchFamily="2" charset="0"/>
              </a:rPr>
              <a:t> </a:t>
            </a:r>
            <a:r>
              <a:rPr lang="tr-TR" sz="1800" dirty="0" err="1">
                <a:effectLst/>
                <a:latin typeface="Helvetica Neue" panose="02000503000000020004" pitchFamily="2" charset="0"/>
              </a:rPr>
              <a:t>glowed</a:t>
            </a:r>
            <a:r>
              <a:rPr lang="tr-TR" sz="1800" dirty="0">
                <a:effectLst/>
                <a:latin typeface="Helvetica Neue" panose="02000503000000020004" pitchFamily="2" charset="0"/>
              </a:rPr>
              <a:t> </a:t>
            </a:r>
            <a:r>
              <a:rPr lang="tr-TR" sz="1800" dirty="0" err="1">
                <a:effectLst/>
                <a:latin typeface="Helvetica Neue" panose="02000503000000020004" pitchFamily="2" charset="0"/>
              </a:rPr>
              <a:t>with</a:t>
            </a:r>
            <a:r>
              <a:rPr lang="tr-TR" sz="1800" dirty="0">
                <a:effectLst/>
                <a:latin typeface="Helvetica Neue" panose="02000503000000020004" pitchFamily="2" charset="0"/>
              </a:rPr>
              <a:t> </a:t>
            </a:r>
            <a:r>
              <a:rPr lang="tr-TR" sz="1800" dirty="0" err="1">
                <a:effectLst/>
                <a:latin typeface="Helvetica Neue" panose="02000503000000020004" pitchFamily="2" charset="0"/>
              </a:rPr>
              <a:t>light</a:t>
            </a:r>
            <a:r>
              <a:rPr lang="tr-TR" sz="1800" dirty="0">
                <a:effectLst/>
                <a:latin typeface="Helvetica Neue" panose="02000503000000020004" pitchFamily="2" charset="0"/>
              </a:rPr>
              <a:t>,</a:t>
            </a:r>
            <a:br>
              <a:rPr lang="tr-TR" sz="1800" dirty="0">
                <a:effectLst/>
                <a:latin typeface="Helvetica Neue" panose="02000503000000020004" pitchFamily="2" charset="0"/>
              </a:rPr>
            </a:br>
            <a:br>
              <a:rPr lang="tr-TR" sz="1800" dirty="0">
                <a:effectLst/>
                <a:latin typeface="Helvetica Neue" panose="02000503000000020004" pitchFamily="2" charset="0"/>
              </a:rPr>
            </a:br>
            <a:r>
              <a:rPr lang="tr-TR" sz="1800" dirty="0">
                <a:effectLst/>
                <a:latin typeface="Helvetica Neue" panose="02000503000000020004" pitchFamily="2" charset="0"/>
              </a:rPr>
              <a:t>As </a:t>
            </a:r>
            <a:r>
              <a:rPr lang="tr-TR" sz="1800" dirty="0" err="1">
                <a:effectLst/>
                <a:latin typeface="Helvetica Neue" panose="02000503000000020004" pitchFamily="2" charset="0"/>
              </a:rPr>
              <a:t>streaming</a:t>
            </a:r>
            <a:r>
              <a:rPr lang="tr-TR" sz="1800" dirty="0">
                <a:effectLst/>
                <a:latin typeface="Helvetica Neue" panose="02000503000000020004" pitchFamily="2" charset="0"/>
              </a:rPr>
              <a:t> </a:t>
            </a:r>
            <a:r>
              <a:rPr lang="tr-TR" sz="1800" dirty="0" err="1">
                <a:effectLst/>
                <a:latin typeface="Helvetica Neue" panose="02000503000000020004" pitchFamily="2" charset="0"/>
              </a:rPr>
              <a:t>stars</a:t>
            </a:r>
            <a:r>
              <a:rPr lang="tr-TR" sz="1800" dirty="0">
                <a:effectLst/>
                <a:latin typeface="Helvetica Neue" panose="02000503000000020004" pitchFamily="2" charset="0"/>
              </a:rPr>
              <a:t> </a:t>
            </a:r>
            <a:r>
              <a:rPr lang="tr-TR" sz="1800" dirty="0" err="1">
                <a:effectLst/>
                <a:latin typeface="Helvetica Neue" panose="02000503000000020004" pitchFamily="2" charset="0"/>
              </a:rPr>
              <a:t>when</a:t>
            </a:r>
            <a:r>
              <a:rPr lang="tr-TR" sz="1800" dirty="0">
                <a:effectLst/>
                <a:latin typeface="Helvetica Neue" panose="02000503000000020004" pitchFamily="2" charset="0"/>
              </a:rPr>
              <a:t> on </a:t>
            </a:r>
            <a:r>
              <a:rPr lang="tr-TR" sz="1800" dirty="0" err="1">
                <a:effectLst/>
                <a:latin typeface="Helvetica Neue" panose="02000503000000020004" pitchFamily="2" charset="0"/>
              </a:rPr>
              <a:t>earth</a:t>
            </a:r>
            <a:r>
              <a:rPr lang="tr-TR" sz="1800" dirty="0">
                <a:effectLst/>
                <a:latin typeface="Helvetica Neue" panose="02000503000000020004" pitchFamily="2" charset="0"/>
              </a:rPr>
              <a:t> men </a:t>
            </a:r>
            <a:r>
              <a:rPr lang="tr-TR" sz="1800" dirty="0" err="1">
                <a:effectLst/>
                <a:latin typeface="Helvetica Neue" panose="02000503000000020004" pitchFamily="2" charset="0"/>
              </a:rPr>
              <a:t>sleep</a:t>
            </a:r>
            <a:br>
              <a:rPr lang="tr-TR" sz="1800" dirty="0">
                <a:effectLst/>
                <a:latin typeface="Helvetica Neue" panose="02000503000000020004" pitchFamily="2" charset="0"/>
              </a:rPr>
            </a:br>
            <a:r>
              <a:rPr lang="tr-TR" sz="1800" dirty="0" err="1">
                <a:effectLst/>
                <a:latin typeface="Helvetica Neue" panose="02000503000000020004" pitchFamily="2" charset="0"/>
              </a:rPr>
              <a:t>Stare</a:t>
            </a:r>
            <a:r>
              <a:rPr lang="tr-TR" sz="1800" dirty="0">
                <a:effectLst/>
                <a:latin typeface="Helvetica Neue" panose="02000503000000020004" pitchFamily="2" charset="0"/>
              </a:rPr>
              <a:t> in </a:t>
            </a:r>
            <a:r>
              <a:rPr lang="tr-TR" sz="1800" dirty="0" err="1">
                <a:effectLst/>
                <a:latin typeface="Helvetica Neue" panose="02000503000000020004" pitchFamily="2" charset="0"/>
              </a:rPr>
              <a:t>the</a:t>
            </a:r>
            <a:r>
              <a:rPr lang="tr-TR" sz="1800" dirty="0">
                <a:effectLst/>
                <a:latin typeface="Helvetica Neue" panose="02000503000000020004" pitchFamily="2" charset="0"/>
              </a:rPr>
              <a:t> </a:t>
            </a:r>
            <a:r>
              <a:rPr lang="tr-TR" sz="1800" dirty="0" err="1">
                <a:effectLst/>
                <a:latin typeface="Helvetica Neue" panose="02000503000000020004" pitchFamily="2" charset="0"/>
              </a:rPr>
              <a:t>welkin</a:t>
            </a:r>
            <a:r>
              <a:rPr lang="tr-TR" sz="1800" dirty="0">
                <a:effectLst/>
                <a:latin typeface="Helvetica Neue" panose="02000503000000020004" pitchFamily="2" charset="0"/>
              </a:rPr>
              <a:t> in </a:t>
            </a:r>
            <a:r>
              <a:rPr lang="tr-TR" sz="1800" dirty="0" err="1">
                <a:effectLst/>
                <a:latin typeface="Helvetica Neue" panose="02000503000000020004" pitchFamily="2" charset="0"/>
              </a:rPr>
              <a:t>winter</a:t>
            </a:r>
            <a:r>
              <a:rPr lang="tr-TR" sz="1800" dirty="0">
                <a:effectLst/>
                <a:latin typeface="Helvetica Neue" panose="02000503000000020004" pitchFamily="2" charset="0"/>
              </a:rPr>
              <a:t> </a:t>
            </a:r>
            <a:r>
              <a:rPr lang="tr-TR" sz="1800" dirty="0" err="1">
                <a:effectLst/>
                <a:latin typeface="Helvetica Neue" panose="02000503000000020004" pitchFamily="2" charset="0"/>
              </a:rPr>
              <a:t>night</a:t>
            </a:r>
            <a:r>
              <a:rPr lang="tr-TR" sz="1800" dirty="0">
                <a:effectLst/>
                <a:latin typeface="Helvetica Neue" panose="02000503000000020004" pitchFamily="2" charset="0"/>
              </a:rPr>
              <a:t>;</a:t>
            </a:r>
            <a:br>
              <a:rPr lang="tr-TR" sz="1800" dirty="0">
                <a:effectLst/>
                <a:latin typeface="Helvetica Neue" panose="02000503000000020004" pitchFamily="2" charset="0"/>
              </a:rPr>
            </a:br>
            <a:r>
              <a:rPr lang="tr-TR" sz="1800" dirty="0" err="1">
                <a:effectLst/>
                <a:latin typeface="Helvetica Neue" panose="02000503000000020004" pitchFamily="2" charset="0"/>
              </a:rPr>
              <a:t>For</a:t>
            </a:r>
            <a:r>
              <a:rPr lang="tr-TR" sz="1800" dirty="0">
                <a:effectLst/>
                <a:latin typeface="Helvetica Neue" panose="02000503000000020004" pitchFamily="2" charset="0"/>
              </a:rPr>
              <a:t> </a:t>
            </a:r>
            <a:r>
              <a:rPr lang="tr-TR" sz="1800" b="1" dirty="0" err="1">
                <a:effectLst/>
                <a:latin typeface="Helvetica Neue" panose="02000503000000020004" pitchFamily="2" charset="0"/>
              </a:rPr>
              <a:t>emerald</a:t>
            </a:r>
            <a:r>
              <a:rPr lang="tr-TR" sz="1800" b="1" dirty="0">
                <a:effectLst/>
                <a:latin typeface="Helvetica Neue" panose="02000503000000020004" pitchFamily="2" charset="0"/>
              </a:rPr>
              <a:t>, </a:t>
            </a:r>
            <a:r>
              <a:rPr lang="tr-TR" sz="1800" b="1" dirty="0" err="1">
                <a:effectLst/>
                <a:latin typeface="Helvetica Neue" panose="02000503000000020004" pitchFamily="2" charset="0"/>
              </a:rPr>
              <a:t>sapphire</a:t>
            </a:r>
            <a:r>
              <a:rPr lang="tr-TR" sz="1800" b="1" dirty="0">
                <a:effectLst/>
                <a:latin typeface="Helvetica Neue" panose="02000503000000020004" pitchFamily="2" charset="0"/>
              </a:rPr>
              <a:t>, </a:t>
            </a:r>
            <a:r>
              <a:rPr lang="tr-TR" sz="1800" b="1" dirty="0" err="1">
                <a:effectLst/>
                <a:latin typeface="Helvetica Neue" panose="02000503000000020004" pitchFamily="2" charset="0"/>
              </a:rPr>
              <a:t>or</a:t>
            </a:r>
            <a:r>
              <a:rPr lang="tr-TR" sz="1800" b="1" dirty="0">
                <a:effectLst/>
                <a:latin typeface="Helvetica Neue" panose="02000503000000020004" pitchFamily="2" charset="0"/>
              </a:rPr>
              <a:t> </a:t>
            </a:r>
            <a:r>
              <a:rPr lang="tr-TR" sz="1800" b="1" dirty="0" err="1">
                <a:effectLst/>
                <a:latin typeface="Helvetica Neue" panose="02000503000000020004" pitchFamily="2" charset="0"/>
              </a:rPr>
              <a:t>jewel</a:t>
            </a:r>
            <a:r>
              <a:rPr lang="tr-TR" sz="1800" b="1" dirty="0">
                <a:effectLst/>
                <a:latin typeface="Helvetica Neue" panose="02000503000000020004" pitchFamily="2" charset="0"/>
              </a:rPr>
              <a:t> </a:t>
            </a:r>
            <a:r>
              <a:rPr lang="tr-TR" sz="1800" b="1" dirty="0" err="1">
                <a:effectLst/>
                <a:latin typeface="Helvetica Neue" panose="02000503000000020004" pitchFamily="2" charset="0"/>
              </a:rPr>
              <a:t>bright</a:t>
            </a:r>
            <a:r>
              <a:rPr lang="tr-TR" sz="1800" dirty="0">
                <a:effectLst/>
                <a:latin typeface="Helvetica Neue" panose="02000503000000020004" pitchFamily="2" charset="0"/>
              </a:rPr>
              <a:t> </a:t>
            </a:r>
            <a:r>
              <a:rPr lang="tr-TR" sz="1800" dirty="0" err="1">
                <a:effectLst/>
                <a:latin typeface="Helvetica Neue" panose="02000503000000020004" pitchFamily="2" charset="0"/>
              </a:rPr>
              <a:t>Was</a:t>
            </a:r>
            <a:r>
              <a:rPr lang="tr-TR" sz="1800" dirty="0">
                <a:effectLst/>
                <a:latin typeface="Helvetica Neue" panose="02000503000000020004" pitchFamily="2" charset="0"/>
              </a:rPr>
              <a:t> </a:t>
            </a:r>
            <a:r>
              <a:rPr lang="tr-TR" sz="1800" dirty="0" err="1">
                <a:effectLst/>
                <a:latin typeface="Helvetica Neue" panose="02000503000000020004" pitchFamily="2" charset="0"/>
              </a:rPr>
              <a:t>every</a:t>
            </a:r>
            <a:r>
              <a:rPr lang="tr-TR" sz="1800" dirty="0">
                <a:effectLst/>
                <a:latin typeface="Helvetica Neue" panose="02000503000000020004" pitchFamily="2" charset="0"/>
              </a:rPr>
              <a:t> </a:t>
            </a:r>
            <a:r>
              <a:rPr lang="tr-TR" sz="1800" dirty="0" err="1">
                <a:effectLst/>
                <a:latin typeface="Helvetica Neue" panose="02000503000000020004" pitchFamily="2" charset="0"/>
              </a:rPr>
              <a:t>pebble</a:t>
            </a:r>
            <a:r>
              <a:rPr lang="tr-TR" sz="1800" dirty="0">
                <a:effectLst/>
                <a:latin typeface="Helvetica Neue" panose="02000503000000020004" pitchFamily="2" charset="0"/>
              </a:rPr>
              <a:t> in </a:t>
            </a:r>
            <a:r>
              <a:rPr lang="tr-TR" sz="1800" dirty="0" err="1">
                <a:effectLst/>
                <a:latin typeface="Helvetica Neue" panose="02000503000000020004" pitchFamily="2" charset="0"/>
              </a:rPr>
              <a:t>pool</a:t>
            </a:r>
            <a:r>
              <a:rPr lang="tr-TR" sz="1800" dirty="0">
                <a:effectLst/>
                <a:latin typeface="Helvetica Neue" panose="02000503000000020004" pitchFamily="2" charset="0"/>
              </a:rPr>
              <a:t> </a:t>
            </a:r>
            <a:r>
              <a:rPr lang="tr-TR" sz="1800" dirty="0" err="1">
                <a:effectLst/>
                <a:latin typeface="Helvetica Neue" panose="02000503000000020004" pitchFamily="2" charset="0"/>
              </a:rPr>
              <a:t>there</a:t>
            </a:r>
            <a:r>
              <a:rPr lang="tr-TR" sz="1800" dirty="0">
                <a:effectLst/>
                <a:latin typeface="Helvetica Neue" panose="02000503000000020004" pitchFamily="2" charset="0"/>
              </a:rPr>
              <a:t> </a:t>
            </a:r>
            <a:r>
              <a:rPr lang="tr-TR" sz="1800" dirty="0" err="1">
                <a:effectLst/>
                <a:latin typeface="Helvetica Neue" panose="02000503000000020004" pitchFamily="2" charset="0"/>
              </a:rPr>
              <a:t>pent</a:t>
            </a:r>
            <a:r>
              <a:rPr lang="tr-TR" sz="1800" dirty="0">
                <a:effectLst/>
                <a:latin typeface="Helvetica Neue" panose="02000503000000020004" pitchFamily="2" charset="0"/>
              </a:rPr>
              <a:t>, </a:t>
            </a:r>
            <a:r>
              <a:rPr lang="tr-TR" sz="1800" dirty="0" err="1">
                <a:effectLst/>
                <a:latin typeface="Helvetica Neue" panose="02000503000000020004" pitchFamily="2" charset="0"/>
              </a:rPr>
              <a:t>And</a:t>
            </a:r>
            <a:r>
              <a:rPr lang="tr-TR" sz="1800" dirty="0">
                <a:effectLst/>
                <a:latin typeface="Helvetica Neue" panose="02000503000000020004" pitchFamily="2" charset="0"/>
              </a:rPr>
              <a:t> </a:t>
            </a:r>
            <a:r>
              <a:rPr lang="tr-TR" sz="1800" dirty="0" err="1">
                <a:effectLst/>
                <a:latin typeface="Helvetica Neue" panose="02000503000000020004" pitchFamily="2" charset="0"/>
              </a:rPr>
              <a:t>the</a:t>
            </a:r>
            <a:r>
              <a:rPr lang="tr-TR" sz="1800" dirty="0">
                <a:effectLst/>
                <a:latin typeface="Helvetica Neue" panose="02000503000000020004" pitchFamily="2" charset="0"/>
              </a:rPr>
              <a:t> </a:t>
            </a:r>
            <a:r>
              <a:rPr lang="tr-TR" sz="1800" dirty="0" err="1">
                <a:effectLst/>
                <a:latin typeface="Helvetica Neue" panose="02000503000000020004" pitchFamily="2" charset="0"/>
              </a:rPr>
              <a:t>water</a:t>
            </a:r>
            <a:r>
              <a:rPr lang="tr-TR" sz="1800" dirty="0">
                <a:effectLst/>
                <a:latin typeface="Helvetica Neue" panose="02000503000000020004" pitchFamily="2" charset="0"/>
              </a:rPr>
              <a:t> </a:t>
            </a:r>
            <a:r>
              <a:rPr lang="tr-TR" sz="1800" dirty="0" err="1">
                <a:effectLst/>
                <a:latin typeface="Helvetica Neue" panose="02000503000000020004" pitchFamily="2" charset="0"/>
              </a:rPr>
              <a:t>was</a:t>
            </a:r>
            <a:r>
              <a:rPr lang="tr-TR" sz="1800" dirty="0">
                <a:effectLst/>
                <a:latin typeface="Helvetica Neue" panose="02000503000000020004" pitchFamily="2" charset="0"/>
              </a:rPr>
              <a:t> </a:t>
            </a:r>
            <a:r>
              <a:rPr lang="tr-TR" sz="1800" dirty="0" err="1">
                <a:effectLst/>
                <a:latin typeface="Helvetica Neue" panose="02000503000000020004" pitchFamily="2" charset="0"/>
              </a:rPr>
              <a:t>lit</a:t>
            </a:r>
            <a:r>
              <a:rPr lang="tr-TR" sz="1800" dirty="0">
                <a:effectLst/>
                <a:latin typeface="Helvetica Neue" panose="02000503000000020004" pitchFamily="2" charset="0"/>
              </a:rPr>
              <a:t> </a:t>
            </a:r>
            <a:r>
              <a:rPr lang="tr-TR" sz="1800" dirty="0" err="1">
                <a:effectLst/>
                <a:latin typeface="Helvetica Neue" panose="02000503000000020004" pitchFamily="2" charset="0"/>
              </a:rPr>
              <a:t>with</a:t>
            </a:r>
            <a:r>
              <a:rPr lang="tr-TR" sz="1800" dirty="0">
                <a:effectLst/>
                <a:latin typeface="Helvetica Neue" panose="02000503000000020004" pitchFamily="2" charset="0"/>
              </a:rPr>
              <a:t> </a:t>
            </a:r>
            <a:r>
              <a:rPr lang="tr-TR" sz="1800" dirty="0" err="1">
                <a:effectLst/>
                <a:latin typeface="Helvetica Neue" panose="02000503000000020004" pitchFamily="2" charset="0"/>
              </a:rPr>
              <a:t>rays</a:t>
            </a:r>
            <a:r>
              <a:rPr lang="tr-TR" sz="1800" dirty="0">
                <a:effectLst/>
                <a:latin typeface="Helvetica Neue" panose="02000503000000020004" pitchFamily="2" charset="0"/>
              </a:rPr>
              <a:t> of </a:t>
            </a:r>
            <a:r>
              <a:rPr lang="tr-TR" sz="1800" dirty="0" err="1">
                <a:effectLst/>
                <a:latin typeface="Helvetica Neue" panose="02000503000000020004" pitchFamily="2" charset="0"/>
              </a:rPr>
              <a:t>light</a:t>
            </a:r>
            <a:r>
              <a:rPr lang="tr-TR" sz="1800" dirty="0">
                <a:effectLst/>
                <a:latin typeface="Helvetica Neue" panose="02000503000000020004" pitchFamily="2" charset="0"/>
              </a:rPr>
              <a:t>, </a:t>
            </a:r>
            <a:r>
              <a:rPr lang="tr-TR" sz="1800" dirty="0" err="1">
                <a:effectLst/>
                <a:latin typeface="Helvetica Neue" panose="02000503000000020004" pitchFamily="2" charset="0"/>
              </a:rPr>
              <a:t>Such</a:t>
            </a:r>
            <a:r>
              <a:rPr lang="tr-TR" sz="1800" dirty="0">
                <a:effectLst/>
                <a:latin typeface="Helvetica Neue" panose="02000503000000020004" pitchFamily="2" charset="0"/>
              </a:rPr>
              <a:t> </a:t>
            </a:r>
            <a:r>
              <a:rPr lang="tr-TR" sz="1800" dirty="0" err="1">
                <a:effectLst/>
                <a:latin typeface="Helvetica Neue" panose="02000503000000020004" pitchFamily="2" charset="0"/>
              </a:rPr>
              <a:t>wealth</a:t>
            </a:r>
            <a:r>
              <a:rPr lang="tr-TR" sz="1800" dirty="0">
                <a:effectLst/>
                <a:latin typeface="Helvetica Neue" panose="02000503000000020004" pitchFamily="2" charset="0"/>
              </a:rPr>
              <a:t> </a:t>
            </a:r>
            <a:r>
              <a:rPr lang="tr-TR" sz="1800" dirty="0" err="1">
                <a:effectLst/>
                <a:latin typeface="Helvetica Neue" panose="02000503000000020004" pitchFamily="2" charset="0"/>
              </a:rPr>
              <a:t>was</a:t>
            </a:r>
            <a:r>
              <a:rPr lang="tr-TR" sz="1800" dirty="0">
                <a:effectLst/>
                <a:latin typeface="Helvetica Neue" panose="02000503000000020004" pitchFamily="2" charset="0"/>
              </a:rPr>
              <a:t> in </a:t>
            </a:r>
            <a:r>
              <a:rPr lang="tr-TR" sz="1800" dirty="0" err="1">
                <a:effectLst/>
                <a:latin typeface="Helvetica Neue" panose="02000503000000020004" pitchFamily="2" charset="0"/>
              </a:rPr>
              <a:t>its</a:t>
            </a:r>
            <a:r>
              <a:rPr lang="tr-TR" sz="1800" dirty="0">
                <a:effectLst/>
                <a:latin typeface="Helvetica Neue" panose="02000503000000020004" pitchFamily="2" charset="0"/>
              </a:rPr>
              <a:t> </a:t>
            </a:r>
            <a:r>
              <a:rPr lang="tr-TR" sz="1800" dirty="0" err="1">
                <a:effectLst/>
                <a:latin typeface="Helvetica Neue" panose="02000503000000020004" pitchFamily="2" charset="0"/>
              </a:rPr>
              <a:t>wonderment</a:t>
            </a:r>
            <a:r>
              <a:rPr lang="tr-TR" sz="1800" dirty="0">
                <a:effectLst/>
                <a:latin typeface="Helvetica Neue" panose="02000503000000020004" pitchFamily="2" charset="0"/>
              </a:rPr>
              <a:t>.</a:t>
            </a:r>
            <a:br>
              <a:rPr lang="tr-TR" sz="1800" dirty="0">
                <a:effectLst/>
                <a:latin typeface="Helvetica Neue" panose="02000503000000020004" pitchFamily="2" charset="0"/>
              </a:rPr>
            </a:br>
            <a:endParaRPr lang="tr-TR" sz="1800" dirty="0"/>
          </a:p>
        </p:txBody>
      </p:sp>
      <p:sp>
        <p:nvSpPr>
          <p:cNvPr id="4" name="Metin kutusu 3">
            <a:extLst>
              <a:ext uri="{FF2B5EF4-FFF2-40B4-BE49-F238E27FC236}">
                <a16:creationId xmlns:a16="http://schemas.microsoft.com/office/drawing/2014/main" id="{5941A540-299D-7975-8CE2-D21E9549DF2E}"/>
              </a:ext>
            </a:extLst>
          </p:cNvPr>
          <p:cNvSpPr txBox="1"/>
          <p:nvPr/>
        </p:nvSpPr>
        <p:spPr>
          <a:xfrm>
            <a:off x="3856265" y="977836"/>
            <a:ext cx="3915752" cy="523220"/>
          </a:xfrm>
          <a:prstGeom prst="rect">
            <a:avLst/>
          </a:prstGeom>
          <a:noFill/>
        </p:spPr>
        <p:txBody>
          <a:bodyPr wrap="none" rtlCol="0">
            <a:spAutoFit/>
          </a:bodyPr>
          <a:lstStyle/>
          <a:p>
            <a:r>
              <a:rPr lang="tr-TR" sz="2800" dirty="0" err="1"/>
              <a:t>River</a:t>
            </a:r>
            <a:r>
              <a:rPr lang="tr-TR" sz="2800" dirty="0"/>
              <a:t> (</a:t>
            </a:r>
            <a:r>
              <a:rPr lang="tr-TR" sz="2800" dirty="0" err="1"/>
              <a:t>Water</a:t>
            </a:r>
            <a:r>
              <a:rPr lang="tr-TR" sz="2800" dirty="0"/>
              <a:t> </a:t>
            </a:r>
            <a:r>
              <a:rPr lang="tr-TR" sz="2800" dirty="0" err="1"/>
              <a:t>symbolism</a:t>
            </a:r>
            <a:r>
              <a:rPr lang="tr-TR" dirty="0"/>
              <a:t>)</a:t>
            </a:r>
          </a:p>
        </p:txBody>
      </p:sp>
    </p:spTree>
    <p:extLst>
      <p:ext uri="{BB962C8B-B14F-4D97-AF65-F5344CB8AC3E}">
        <p14:creationId xmlns:p14="http://schemas.microsoft.com/office/powerpoint/2010/main" val="406793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BB0C44-A9A8-65F1-D80F-B1E69DACB94E}"/>
              </a:ext>
            </a:extLst>
          </p:cNvPr>
          <p:cNvSpPr>
            <a:spLocks noGrp="1"/>
          </p:cNvSpPr>
          <p:nvPr>
            <p:ph type="title"/>
          </p:nvPr>
        </p:nvSpPr>
        <p:spPr/>
        <p:txBody>
          <a:bodyPr/>
          <a:lstStyle/>
          <a:p>
            <a:r>
              <a:rPr lang="tr-TR" dirty="0" err="1"/>
              <a:t>Debate</a:t>
            </a:r>
            <a:r>
              <a:rPr lang="tr-TR" dirty="0"/>
              <a:t> on </a:t>
            </a:r>
            <a:r>
              <a:rPr lang="tr-TR" dirty="0" err="1"/>
              <a:t>Grief</a:t>
            </a:r>
            <a:r>
              <a:rPr lang="tr-TR" dirty="0"/>
              <a:t> </a:t>
            </a:r>
            <a:r>
              <a:rPr lang="tr-TR" dirty="0" err="1"/>
              <a:t>and</a:t>
            </a:r>
            <a:r>
              <a:rPr lang="tr-TR" dirty="0"/>
              <a:t> </a:t>
            </a:r>
            <a:r>
              <a:rPr lang="tr-TR" dirty="0" err="1"/>
              <a:t>Death</a:t>
            </a:r>
            <a:endParaRPr lang="tr-TR" dirty="0"/>
          </a:p>
        </p:txBody>
      </p:sp>
      <p:sp>
        <p:nvSpPr>
          <p:cNvPr id="3" name="İçerik Yer Tutucusu 2">
            <a:extLst>
              <a:ext uri="{FF2B5EF4-FFF2-40B4-BE49-F238E27FC236}">
                <a16:creationId xmlns:a16="http://schemas.microsoft.com/office/drawing/2014/main" id="{67ADD1E8-B46A-A629-F347-4D1C904FF9F8}"/>
              </a:ext>
            </a:extLst>
          </p:cNvPr>
          <p:cNvSpPr>
            <a:spLocks noGrp="1"/>
          </p:cNvSpPr>
          <p:nvPr>
            <p:ph idx="1"/>
          </p:nvPr>
        </p:nvSpPr>
        <p:spPr/>
        <p:txBody>
          <a:bodyPr>
            <a:normAutofit fontScale="92500" lnSpcReduction="20000"/>
          </a:bodyPr>
          <a:lstStyle/>
          <a:p>
            <a:r>
              <a:rPr lang="tr-TR" dirty="0"/>
              <a:t>[277] </a:t>
            </a:r>
            <a:r>
              <a:rPr lang="tr-TR" dirty="0" err="1"/>
              <a:t>Then</a:t>
            </a:r>
            <a:r>
              <a:rPr lang="tr-TR" dirty="0"/>
              <a:t> </a:t>
            </a:r>
            <a:r>
              <a:rPr lang="tr-TR" dirty="0" err="1"/>
              <a:t>this</a:t>
            </a:r>
            <a:r>
              <a:rPr lang="tr-TR" dirty="0"/>
              <a:t> </a:t>
            </a:r>
            <a:r>
              <a:rPr lang="tr-TR" dirty="0" err="1"/>
              <a:t>visitor</a:t>
            </a:r>
            <a:r>
              <a:rPr lang="tr-TR" dirty="0"/>
              <a:t> </a:t>
            </a:r>
            <a:r>
              <a:rPr lang="tr-TR" dirty="0" err="1"/>
              <a:t>was</a:t>
            </a:r>
            <a:r>
              <a:rPr lang="tr-TR" dirty="0"/>
              <a:t> a </a:t>
            </a:r>
            <a:r>
              <a:rPr lang="tr-TR" dirty="0" err="1"/>
              <a:t>jewel</a:t>
            </a:r>
            <a:r>
              <a:rPr lang="tr-TR" dirty="0"/>
              <a:t> </a:t>
            </a:r>
            <a:r>
              <a:rPr lang="tr-TR" dirty="0" err="1"/>
              <a:t>to</a:t>
            </a:r>
            <a:r>
              <a:rPr lang="tr-TR" dirty="0"/>
              <a:t> me, </a:t>
            </a:r>
            <a:r>
              <a:rPr lang="tr-TR" dirty="0" err="1"/>
              <a:t>and</a:t>
            </a:r>
            <a:r>
              <a:rPr lang="tr-TR" dirty="0"/>
              <a:t> </a:t>
            </a:r>
            <a:r>
              <a:rPr lang="tr-TR" dirty="0" err="1"/>
              <a:t>jewels</a:t>
            </a:r>
            <a:r>
              <a:rPr lang="tr-TR" dirty="0"/>
              <a:t> </a:t>
            </a:r>
            <a:r>
              <a:rPr lang="tr-TR" dirty="0" err="1"/>
              <a:t>were</a:t>
            </a:r>
            <a:r>
              <a:rPr lang="tr-TR" dirty="0"/>
              <a:t> her </a:t>
            </a:r>
            <a:r>
              <a:rPr lang="tr-TR" dirty="0" err="1"/>
              <a:t>courteous</a:t>
            </a:r>
            <a:r>
              <a:rPr lang="tr-TR" dirty="0"/>
              <a:t> </a:t>
            </a:r>
            <a:r>
              <a:rPr lang="tr-TR" dirty="0" err="1"/>
              <a:t>statements</a:t>
            </a:r>
            <a:r>
              <a:rPr lang="tr-TR" dirty="0"/>
              <a:t>. ‘</a:t>
            </a:r>
            <a:r>
              <a:rPr lang="tr-TR" dirty="0" err="1"/>
              <a:t>Indeed</a:t>
            </a:r>
            <a:r>
              <a:rPr lang="tr-TR" dirty="0"/>
              <a:t>,’ I </a:t>
            </a:r>
            <a:r>
              <a:rPr lang="tr-TR" dirty="0" err="1"/>
              <a:t>said</a:t>
            </a:r>
            <a:r>
              <a:rPr lang="tr-TR" dirty="0"/>
              <a:t>, ‘</a:t>
            </a:r>
            <a:r>
              <a:rPr lang="tr-TR" dirty="0" err="1"/>
              <a:t>my</a:t>
            </a:r>
            <a:r>
              <a:rPr lang="tr-TR" dirty="0"/>
              <a:t> </a:t>
            </a:r>
            <a:r>
              <a:rPr lang="tr-TR" dirty="0" err="1"/>
              <a:t>blissful</a:t>
            </a:r>
            <a:r>
              <a:rPr lang="tr-TR" dirty="0"/>
              <a:t> </a:t>
            </a:r>
            <a:r>
              <a:rPr lang="tr-TR" dirty="0" err="1"/>
              <a:t>noble</a:t>
            </a:r>
            <a:r>
              <a:rPr lang="tr-TR" dirty="0"/>
              <a:t> </a:t>
            </a:r>
            <a:r>
              <a:rPr lang="tr-TR" dirty="0" err="1"/>
              <a:t>one</a:t>
            </a:r>
            <a:r>
              <a:rPr lang="tr-TR" dirty="0"/>
              <a:t>, </a:t>
            </a:r>
            <a:r>
              <a:rPr lang="tr-TR" dirty="0" err="1"/>
              <a:t>you</a:t>
            </a:r>
            <a:r>
              <a:rPr lang="tr-TR" dirty="0"/>
              <a:t> </a:t>
            </a:r>
            <a:r>
              <a:rPr lang="tr-TR" dirty="0" err="1"/>
              <a:t>completely</a:t>
            </a:r>
            <a:r>
              <a:rPr lang="tr-TR" dirty="0"/>
              <a:t> </a:t>
            </a:r>
            <a:r>
              <a:rPr lang="tr-TR" dirty="0" err="1"/>
              <a:t>dispel</a:t>
            </a:r>
            <a:r>
              <a:rPr lang="tr-TR" dirty="0"/>
              <a:t> </a:t>
            </a:r>
            <a:r>
              <a:rPr lang="tr-TR" dirty="0" err="1"/>
              <a:t>my</a:t>
            </a:r>
            <a:r>
              <a:rPr lang="tr-TR" dirty="0"/>
              <a:t> </a:t>
            </a:r>
            <a:r>
              <a:rPr lang="tr-TR" dirty="0" err="1"/>
              <a:t>great</a:t>
            </a:r>
            <a:r>
              <a:rPr lang="tr-TR" dirty="0"/>
              <a:t> </a:t>
            </a:r>
            <a:r>
              <a:rPr lang="tr-TR" dirty="0" err="1"/>
              <a:t>distress</a:t>
            </a:r>
            <a:r>
              <a:rPr lang="tr-TR" dirty="0"/>
              <a:t>. I </a:t>
            </a:r>
            <a:r>
              <a:rPr lang="tr-TR" dirty="0" err="1"/>
              <a:t>beg</a:t>
            </a:r>
            <a:r>
              <a:rPr lang="tr-TR" dirty="0"/>
              <a:t> </a:t>
            </a:r>
            <a:r>
              <a:rPr lang="tr-TR" dirty="0" err="1"/>
              <a:t>you</a:t>
            </a:r>
            <a:r>
              <a:rPr lang="tr-TR" dirty="0"/>
              <a:t> </a:t>
            </a:r>
            <a:r>
              <a:rPr lang="tr-TR" dirty="0" err="1"/>
              <a:t>to</a:t>
            </a:r>
            <a:r>
              <a:rPr lang="tr-TR" dirty="0"/>
              <a:t> pardon me. I </a:t>
            </a:r>
            <a:r>
              <a:rPr lang="tr-TR" dirty="0" err="1"/>
              <a:t>believed</a:t>
            </a:r>
            <a:r>
              <a:rPr lang="tr-TR" dirty="0"/>
              <a:t> </a:t>
            </a:r>
            <a:r>
              <a:rPr lang="tr-TR" dirty="0" err="1"/>
              <a:t>that</a:t>
            </a:r>
            <a:r>
              <a:rPr lang="tr-TR" dirty="0"/>
              <a:t> </a:t>
            </a:r>
            <a:r>
              <a:rPr lang="tr-TR" dirty="0" err="1"/>
              <a:t>my</a:t>
            </a:r>
            <a:r>
              <a:rPr lang="tr-TR" dirty="0"/>
              <a:t> </a:t>
            </a:r>
            <a:r>
              <a:rPr lang="tr-TR" dirty="0" err="1"/>
              <a:t>pearl</a:t>
            </a:r>
            <a:r>
              <a:rPr lang="tr-TR" dirty="0"/>
              <a:t> </a:t>
            </a:r>
            <a:r>
              <a:rPr lang="tr-TR" dirty="0" err="1"/>
              <a:t>was</a:t>
            </a:r>
            <a:r>
              <a:rPr lang="tr-TR" dirty="0"/>
              <a:t> </a:t>
            </a:r>
            <a:r>
              <a:rPr lang="tr-TR" dirty="0" err="1"/>
              <a:t>annihilated</a:t>
            </a:r>
            <a:r>
              <a:rPr lang="tr-TR" dirty="0"/>
              <a:t>; </a:t>
            </a:r>
            <a:r>
              <a:rPr lang="tr-TR" dirty="0" err="1"/>
              <a:t>now</a:t>
            </a:r>
            <a:r>
              <a:rPr lang="tr-TR" dirty="0"/>
              <a:t> I </a:t>
            </a:r>
            <a:r>
              <a:rPr lang="tr-TR" dirty="0" err="1"/>
              <a:t>have</a:t>
            </a:r>
            <a:r>
              <a:rPr lang="tr-TR" dirty="0"/>
              <a:t> </a:t>
            </a:r>
            <a:r>
              <a:rPr lang="tr-TR" dirty="0" err="1"/>
              <a:t>found</a:t>
            </a:r>
            <a:r>
              <a:rPr lang="tr-TR" dirty="0"/>
              <a:t> it I </a:t>
            </a:r>
            <a:r>
              <a:rPr lang="tr-TR" dirty="0" err="1"/>
              <a:t>shall</a:t>
            </a:r>
            <a:r>
              <a:rPr lang="tr-TR" dirty="0"/>
              <a:t> </a:t>
            </a:r>
            <a:r>
              <a:rPr lang="tr-TR" dirty="0" err="1"/>
              <a:t>rejoice</a:t>
            </a:r>
            <a:r>
              <a:rPr lang="tr-TR" dirty="0"/>
              <a:t>, </a:t>
            </a:r>
            <a:r>
              <a:rPr lang="tr-TR" dirty="0" err="1"/>
              <a:t>and</a:t>
            </a:r>
            <a:r>
              <a:rPr lang="tr-TR" dirty="0"/>
              <a:t> </a:t>
            </a:r>
            <a:r>
              <a:rPr lang="tr-TR" dirty="0" err="1"/>
              <a:t>live</a:t>
            </a:r>
            <a:r>
              <a:rPr lang="tr-TR" dirty="0"/>
              <a:t> </a:t>
            </a:r>
            <a:r>
              <a:rPr lang="tr-TR" dirty="0" err="1"/>
              <a:t>with</a:t>
            </a:r>
            <a:r>
              <a:rPr lang="tr-TR" dirty="0"/>
              <a:t> it in </a:t>
            </a:r>
            <a:r>
              <a:rPr lang="tr-TR" dirty="0" err="1"/>
              <a:t>bright</a:t>
            </a:r>
            <a:r>
              <a:rPr lang="tr-TR" dirty="0"/>
              <a:t> </a:t>
            </a:r>
            <a:r>
              <a:rPr lang="tr-TR" dirty="0" err="1"/>
              <a:t>groves</a:t>
            </a:r>
            <a:r>
              <a:rPr lang="tr-TR" dirty="0"/>
              <a:t>, </a:t>
            </a:r>
            <a:r>
              <a:rPr lang="tr-TR" dirty="0" err="1"/>
              <a:t>and</a:t>
            </a:r>
            <a:r>
              <a:rPr lang="tr-TR" dirty="0"/>
              <a:t> </a:t>
            </a:r>
            <a:r>
              <a:rPr lang="tr-TR" dirty="0" err="1"/>
              <a:t>praise</a:t>
            </a:r>
            <a:r>
              <a:rPr lang="tr-TR" dirty="0"/>
              <a:t> </a:t>
            </a:r>
            <a:r>
              <a:rPr lang="tr-TR" dirty="0" err="1"/>
              <a:t>my</a:t>
            </a:r>
            <a:r>
              <a:rPr lang="tr-TR" dirty="0"/>
              <a:t> Lord </a:t>
            </a:r>
            <a:r>
              <a:rPr lang="tr-TR" dirty="0" err="1"/>
              <a:t>and</a:t>
            </a:r>
            <a:r>
              <a:rPr lang="tr-TR" dirty="0"/>
              <a:t> </a:t>
            </a:r>
            <a:r>
              <a:rPr lang="tr-TR" dirty="0" err="1"/>
              <a:t>all</a:t>
            </a:r>
            <a:r>
              <a:rPr lang="tr-TR" dirty="0"/>
              <a:t> His </a:t>
            </a:r>
            <a:r>
              <a:rPr lang="tr-TR" dirty="0" err="1"/>
              <a:t>laws</a:t>
            </a:r>
            <a:r>
              <a:rPr lang="tr-TR" dirty="0"/>
              <a:t> </a:t>
            </a:r>
            <a:r>
              <a:rPr lang="tr-TR" dirty="0" err="1"/>
              <a:t>who</a:t>
            </a:r>
            <a:r>
              <a:rPr lang="tr-TR" dirty="0"/>
              <a:t> has </a:t>
            </a:r>
            <a:r>
              <a:rPr lang="tr-TR" dirty="0" err="1"/>
              <a:t>brought</a:t>
            </a:r>
            <a:r>
              <a:rPr lang="tr-TR" dirty="0"/>
              <a:t> me </a:t>
            </a:r>
            <a:r>
              <a:rPr lang="tr-TR" dirty="0" err="1"/>
              <a:t>near</a:t>
            </a:r>
            <a:r>
              <a:rPr lang="tr-TR" dirty="0"/>
              <a:t> </a:t>
            </a:r>
            <a:r>
              <a:rPr lang="tr-TR" dirty="0" err="1"/>
              <a:t>this</a:t>
            </a:r>
            <a:r>
              <a:rPr lang="tr-TR" dirty="0"/>
              <a:t> </a:t>
            </a:r>
            <a:r>
              <a:rPr lang="tr-TR" dirty="0" err="1"/>
              <a:t>bliss</a:t>
            </a:r>
            <a:r>
              <a:rPr lang="tr-TR" dirty="0"/>
              <a:t>. </a:t>
            </a:r>
            <a:r>
              <a:rPr lang="tr-TR" dirty="0" err="1"/>
              <a:t>If</a:t>
            </a:r>
            <a:r>
              <a:rPr lang="tr-TR" dirty="0"/>
              <a:t> I </a:t>
            </a:r>
            <a:r>
              <a:rPr lang="tr-TR" dirty="0" err="1"/>
              <a:t>were</a:t>
            </a:r>
            <a:r>
              <a:rPr lang="tr-TR" dirty="0"/>
              <a:t> </a:t>
            </a:r>
            <a:r>
              <a:rPr lang="tr-TR" dirty="0" err="1"/>
              <a:t>now</a:t>
            </a:r>
            <a:r>
              <a:rPr lang="tr-TR" dirty="0"/>
              <a:t> beside </a:t>
            </a:r>
            <a:r>
              <a:rPr lang="tr-TR" dirty="0" err="1"/>
              <a:t>you</a:t>
            </a:r>
            <a:r>
              <a:rPr lang="tr-TR" dirty="0"/>
              <a:t> </a:t>
            </a:r>
            <a:r>
              <a:rPr lang="tr-TR" dirty="0" err="1"/>
              <a:t>beyond</a:t>
            </a:r>
            <a:r>
              <a:rPr lang="tr-TR" dirty="0"/>
              <a:t> </a:t>
            </a:r>
            <a:r>
              <a:rPr lang="tr-TR" dirty="0" err="1"/>
              <a:t>these</a:t>
            </a:r>
            <a:r>
              <a:rPr lang="tr-TR" dirty="0"/>
              <a:t> </a:t>
            </a:r>
            <a:r>
              <a:rPr lang="tr-TR" dirty="0" err="1"/>
              <a:t>waters</a:t>
            </a:r>
            <a:r>
              <a:rPr lang="tr-TR" dirty="0"/>
              <a:t>, I </a:t>
            </a:r>
            <a:r>
              <a:rPr lang="tr-TR" dirty="0" err="1"/>
              <a:t>would</a:t>
            </a:r>
            <a:r>
              <a:rPr lang="tr-TR" dirty="0"/>
              <a:t> be a </a:t>
            </a:r>
            <a:r>
              <a:rPr lang="tr-TR" dirty="0" err="1"/>
              <a:t>joyful</a:t>
            </a:r>
            <a:r>
              <a:rPr lang="tr-TR" dirty="0"/>
              <a:t> </a:t>
            </a:r>
            <a:r>
              <a:rPr lang="tr-TR" dirty="0" err="1"/>
              <a:t>jeweller</a:t>
            </a:r>
            <a:r>
              <a:rPr lang="tr-TR" dirty="0"/>
              <a:t>.’</a:t>
            </a:r>
          </a:p>
          <a:p>
            <a:r>
              <a:rPr lang="tr-TR" dirty="0"/>
              <a:t> [289] ‘</a:t>
            </a:r>
            <a:r>
              <a:rPr lang="tr-TR" dirty="0" err="1"/>
              <a:t>Jeweller</a:t>
            </a:r>
            <a:r>
              <a:rPr lang="tr-TR" dirty="0"/>
              <a:t>,’ </a:t>
            </a:r>
            <a:r>
              <a:rPr lang="tr-TR" dirty="0" err="1"/>
              <a:t>said</a:t>
            </a:r>
            <a:r>
              <a:rPr lang="tr-TR" dirty="0"/>
              <a:t> </a:t>
            </a:r>
            <a:r>
              <a:rPr lang="tr-TR" dirty="0" err="1"/>
              <a:t>that</a:t>
            </a:r>
            <a:r>
              <a:rPr lang="tr-TR" dirty="0"/>
              <a:t> </a:t>
            </a:r>
            <a:r>
              <a:rPr lang="tr-TR" dirty="0" err="1"/>
              <a:t>pure</a:t>
            </a:r>
            <a:r>
              <a:rPr lang="tr-TR" dirty="0"/>
              <a:t> gem, ‘</a:t>
            </a:r>
            <a:r>
              <a:rPr lang="tr-TR" dirty="0" err="1"/>
              <a:t>why</a:t>
            </a:r>
            <a:r>
              <a:rPr lang="tr-TR" dirty="0"/>
              <a:t> do </a:t>
            </a:r>
            <a:r>
              <a:rPr lang="tr-TR" dirty="0" err="1"/>
              <a:t>you</a:t>
            </a:r>
            <a:r>
              <a:rPr lang="tr-TR" dirty="0"/>
              <a:t> </a:t>
            </a:r>
            <a:r>
              <a:rPr lang="tr-TR" dirty="0" err="1"/>
              <a:t>humans</a:t>
            </a:r>
            <a:r>
              <a:rPr lang="tr-TR" dirty="0"/>
              <a:t> jest? </a:t>
            </a:r>
            <a:r>
              <a:rPr lang="tr-TR" dirty="0" err="1"/>
              <a:t>You</a:t>
            </a:r>
            <a:r>
              <a:rPr lang="tr-TR" dirty="0"/>
              <a:t> </a:t>
            </a:r>
            <a:r>
              <a:rPr lang="tr-TR" dirty="0" err="1"/>
              <a:t>are</a:t>
            </a:r>
            <a:r>
              <a:rPr lang="tr-TR" dirty="0"/>
              <a:t> </a:t>
            </a:r>
            <a:r>
              <a:rPr lang="tr-TR" dirty="0" err="1"/>
              <a:t>so</a:t>
            </a:r>
            <a:r>
              <a:rPr lang="tr-TR" dirty="0"/>
              <a:t> mad! </a:t>
            </a:r>
            <a:r>
              <a:rPr lang="tr-TR" dirty="0" err="1"/>
              <a:t>You</a:t>
            </a:r>
            <a:r>
              <a:rPr lang="tr-TR" dirty="0"/>
              <a:t> </a:t>
            </a:r>
            <a:r>
              <a:rPr lang="tr-TR" dirty="0" err="1"/>
              <a:t>have</a:t>
            </a:r>
            <a:r>
              <a:rPr lang="tr-TR" dirty="0"/>
              <a:t> </a:t>
            </a:r>
            <a:r>
              <a:rPr lang="tr-TR" dirty="0" err="1"/>
              <a:t>spoken</a:t>
            </a:r>
            <a:r>
              <a:rPr lang="tr-TR" dirty="0"/>
              <a:t> </a:t>
            </a:r>
            <a:r>
              <a:rPr lang="tr-TR" dirty="0" err="1"/>
              <a:t>three</a:t>
            </a:r>
            <a:r>
              <a:rPr lang="tr-TR" dirty="0"/>
              <a:t> </a:t>
            </a:r>
            <a:r>
              <a:rPr lang="tr-TR" dirty="0" err="1"/>
              <a:t>statements</a:t>
            </a:r>
            <a:r>
              <a:rPr lang="tr-TR" dirty="0"/>
              <a:t> at </a:t>
            </a:r>
            <a:r>
              <a:rPr lang="tr-TR" dirty="0" err="1"/>
              <a:t>once</a:t>
            </a:r>
            <a:r>
              <a:rPr lang="tr-TR" dirty="0"/>
              <a:t>: </a:t>
            </a:r>
            <a:r>
              <a:rPr lang="tr-TR" dirty="0" err="1"/>
              <a:t>all</a:t>
            </a:r>
            <a:r>
              <a:rPr lang="tr-TR" dirty="0"/>
              <a:t> </a:t>
            </a:r>
            <a:r>
              <a:rPr lang="tr-TR" dirty="0" err="1"/>
              <a:t>three</a:t>
            </a:r>
            <a:r>
              <a:rPr lang="tr-TR" dirty="0"/>
              <a:t> </a:t>
            </a:r>
            <a:r>
              <a:rPr lang="tr-TR" dirty="0" err="1"/>
              <a:t>were</a:t>
            </a:r>
            <a:r>
              <a:rPr lang="tr-TR" dirty="0"/>
              <a:t>, </a:t>
            </a:r>
            <a:r>
              <a:rPr lang="tr-TR" dirty="0" err="1"/>
              <a:t>indeed</a:t>
            </a:r>
            <a:r>
              <a:rPr lang="tr-TR" dirty="0"/>
              <a:t>, </a:t>
            </a:r>
            <a:r>
              <a:rPr lang="tr-TR" dirty="0" err="1"/>
              <a:t>thoughtless</a:t>
            </a:r>
            <a:r>
              <a:rPr lang="tr-TR" dirty="0"/>
              <a:t>. </a:t>
            </a:r>
            <a:r>
              <a:rPr lang="tr-TR" dirty="0" err="1"/>
              <a:t>You</a:t>
            </a:r>
            <a:r>
              <a:rPr lang="tr-TR" dirty="0"/>
              <a:t> do not </a:t>
            </a:r>
            <a:r>
              <a:rPr lang="tr-TR" dirty="0" err="1"/>
              <a:t>know</a:t>
            </a:r>
            <a:r>
              <a:rPr lang="tr-TR" dirty="0"/>
              <a:t> at </a:t>
            </a:r>
            <a:r>
              <a:rPr lang="tr-TR" dirty="0" err="1"/>
              <a:t>all</a:t>
            </a:r>
            <a:r>
              <a:rPr lang="tr-TR" dirty="0"/>
              <a:t> </a:t>
            </a:r>
            <a:r>
              <a:rPr lang="tr-TR" dirty="0" err="1"/>
              <a:t>what</a:t>
            </a:r>
            <a:r>
              <a:rPr lang="tr-TR" dirty="0"/>
              <a:t> </a:t>
            </a:r>
            <a:r>
              <a:rPr lang="tr-TR" dirty="0" err="1"/>
              <a:t>one</a:t>
            </a:r>
            <a:r>
              <a:rPr lang="tr-TR" dirty="0"/>
              <a:t> [of </a:t>
            </a:r>
            <a:r>
              <a:rPr lang="tr-TR" dirty="0" err="1"/>
              <a:t>them</a:t>
            </a:r>
            <a:r>
              <a:rPr lang="tr-TR" dirty="0"/>
              <a:t>] </a:t>
            </a:r>
            <a:r>
              <a:rPr lang="tr-TR" dirty="0" err="1"/>
              <a:t>means</a:t>
            </a:r>
            <a:r>
              <a:rPr lang="tr-TR" dirty="0"/>
              <a:t>; </a:t>
            </a:r>
            <a:r>
              <a:rPr lang="tr-TR" dirty="0" err="1"/>
              <a:t>your</a:t>
            </a:r>
            <a:r>
              <a:rPr lang="tr-TR" dirty="0"/>
              <a:t> </a:t>
            </a:r>
            <a:r>
              <a:rPr lang="tr-TR" dirty="0" err="1"/>
              <a:t>speech</a:t>
            </a:r>
            <a:r>
              <a:rPr lang="tr-TR" dirty="0"/>
              <a:t> </a:t>
            </a:r>
            <a:r>
              <a:rPr lang="tr-TR" dirty="0" err="1"/>
              <a:t>escaped</a:t>
            </a:r>
            <a:r>
              <a:rPr lang="tr-TR" dirty="0"/>
              <a:t> </a:t>
            </a:r>
            <a:r>
              <a:rPr lang="tr-TR" dirty="0" err="1"/>
              <a:t>before</a:t>
            </a:r>
            <a:r>
              <a:rPr lang="tr-TR" dirty="0"/>
              <a:t> </a:t>
            </a:r>
            <a:r>
              <a:rPr lang="tr-TR" dirty="0" err="1"/>
              <a:t>you</a:t>
            </a:r>
            <a:r>
              <a:rPr lang="tr-TR" dirty="0"/>
              <a:t> </a:t>
            </a:r>
            <a:r>
              <a:rPr lang="tr-TR" dirty="0" err="1"/>
              <a:t>thought</a:t>
            </a:r>
            <a:r>
              <a:rPr lang="tr-TR" dirty="0"/>
              <a:t> [</a:t>
            </a:r>
            <a:r>
              <a:rPr lang="tr-TR" dirty="0" err="1"/>
              <a:t>lit</a:t>
            </a:r>
            <a:r>
              <a:rPr lang="tr-TR" dirty="0"/>
              <a:t>. </a:t>
            </a:r>
            <a:r>
              <a:rPr lang="tr-TR" dirty="0" err="1"/>
              <a:t>before</a:t>
            </a:r>
            <a:r>
              <a:rPr lang="tr-TR" dirty="0"/>
              <a:t> </a:t>
            </a:r>
            <a:r>
              <a:rPr lang="tr-TR" dirty="0" err="1"/>
              <a:t>your</a:t>
            </a:r>
            <a:r>
              <a:rPr lang="tr-TR" dirty="0"/>
              <a:t> </a:t>
            </a:r>
            <a:r>
              <a:rPr lang="tr-TR" dirty="0" err="1"/>
              <a:t>understanding</a:t>
            </a:r>
            <a:r>
              <a:rPr lang="tr-TR" dirty="0"/>
              <a:t>]. </a:t>
            </a:r>
            <a:r>
              <a:rPr lang="tr-TR" dirty="0" err="1"/>
              <a:t>You</a:t>
            </a:r>
            <a:r>
              <a:rPr lang="tr-TR" dirty="0"/>
              <a:t> say </a:t>
            </a:r>
            <a:r>
              <a:rPr lang="tr-TR" dirty="0" err="1"/>
              <a:t>you</a:t>
            </a:r>
            <a:r>
              <a:rPr lang="tr-TR" dirty="0"/>
              <a:t> </a:t>
            </a:r>
            <a:r>
              <a:rPr lang="tr-TR" dirty="0" err="1"/>
              <a:t>believe</a:t>
            </a:r>
            <a:r>
              <a:rPr lang="tr-TR" dirty="0"/>
              <a:t> me [</a:t>
            </a:r>
            <a:r>
              <a:rPr lang="tr-TR" dirty="0" err="1"/>
              <a:t>to</a:t>
            </a:r>
            <a:r>
              <a:rPr lang="tr-TR" dirty="0"/>
              <a:t> be] in </a:t>
            </a:r>
            <a:r>
              <a:rPr lang="tr-TR" dirty="0" err="1"/>
              <a:t>this</a:t>
            </a:r>
            <a:r>
              <a:rPr lang="tr-TR" dirty="0"/>
              <a:t> </a:t>
            </a:r>
            <a:r>
              <a:rPr lang="tr-TR" dirty="0" err="1"/>
              <a:t>valley</a:t>
            </a:r>
            <a:r>
              <a:rPr lang="tr-TR" dirty="0"/>
              <a:t> </a:t>
            </a:r>
            <a:r>
              <a:rPr lang="tr-TR" dirty="0" err="1"/>
              <a:t>because</a:t>
            </a:r>
            <a:r>
              <a:rPr lang="tr-TR" dirty="0"/>
              <a:t> </a:t>
            </a:r>
            <a:r>
              <a:rPr lang="tr-TR" dirty="0" err="1"/>
              <a:t>you</a:t>
            </a:r>
            <a:r>
              <a:rPr lang="tr-TR" dirty="0"/>
              <a:t> can </a:t>
            </a:r>
            <a:r>
              <a:rPr lang="tr-TR" dirty="0" err="1"/>
              <a:t>see</a:t>
            </a:r>
            <a:r>
              <a:rPr lang="tr-TR" dirty="0"/>
              <a:t> me </a:t>
            </a:r>
            <a:r>
              <a:rPr lang="tr-TR" dirty="0" err="1"/>
              <a:t>with</a:t>
            </a:r>
            <a:r>
              <a:rPr lang="tr-TR" dirty="0"/>
              <a:t> [</a:t>
            </a:r>
            <a:r>
              <a:rPr lang="tr-TR" dirty="0" err="1"/>
              <a:t>your</a:t>
            </a:r>
            <a:r>
              <a:rPr lang="tr-TR" dirty="0"/>
              <a:t>] </a:t>
            </a:r>
            <a:r>
              <a:rPr lang="tr-TR" dirty="0" err="1"/>
              <a:t>eyes</a:t>
            </a:r>
            <a:r>
              <a:rPr lang="tr-TR" dirty="0"/>
              <a:t>; </a:t>
            </a:r>
            <a:r>
              <a:rPr lang="tr-TR" dirty="0" err="1"/>
              <a:t>second</a:t>
            </a:r>
            <a:r>
              <a:rPr lang="tr-TR" dirty="0"/>
              <a:t>, </a:t>
            </a:r>
            <a:r>
              <a:rPr lang="tr-TR" dirty="0" err="1"/>
              <a:t>you</a:t>
            </a:r>
            <a:r>
              <a:rPr lang="tr-TR" dirty="0"/>
              <a:t> say </a:t>
            </a:r>
            <a:r>
              <a:rPr lang="tr-TR" dirty="0" err="1"/>
              <a:t>you</a:t>
            </a:r>
            <a:r>
              <a:rPr lang="tr-TR" dirty="0"/>
              <a:t> </a:t>
            </a:r>
            <a:r>
              <a:rPr lang="tr-TR" dirty="0" err="1"/>
              <a:t>will</a:t>
            </a:r>
            <a:r>
              <a:rPr lang="tr-TR" dirty="0"/>
              <a:t> </a:t>
            </a:r>
            <a:r>
              <a:rPr lang="tr-TR" dirty="0" err="1"/>
              <a:t>yourself</a:t>
            </a:r>
            <a:r>
              <a:rPr lang="tr-TR" dirty="0"/>
              <a:t> </a:t>
            </a:r>
            <a:r>
              <a:rPr lang="tr-TR" dirty="0" err="1"/>
              <a:t>live</a:t>
            </a:r>
            <a:r>
              <a:rPr lang="tr-TR" dirty="0"/>
              <a:t> </a:t>
            </a:r>
            <a:r>
              <a:rPr lang="tr-TR" dirty="0" err="1"/>
              <a:t>right</a:t>
            </a:r>
            <a:r>
              <a:rPr lang="tr-TR" dirty="0"/>
              <a:t> here in </a:t>
            </a:r>
            <a:r>
              <a:rPr lang="tr-TR" dirty="0" err="1"/>
              <a:t>this</a:t>
            </a:r>
            <a:r>
              <a:rPr lang="tr-TR" dirty="0"/>
              <a:t> </a:t>
            </a:r>
            <a:r>
              <a:rPr lang="tr-TR" dirty="0" err="1"/>
              <a:t>country</a:t>
            </a:r>
            <a:r>
              <a:rPr lang="tr-TR" dirty="0"/>
              <a:t> </a:t>
            </a:r>
            <a:r>
              <a:rPr lang="tr-TR" dirty="0" err="1"/>
              <a:t>with</a:t>
            </a:r>
            <a:r>
              <a:rPr lang="tr-TR" dirty="0"/>
              <a:t> me; </a:t>
            </a:r>
            <a:r>
              <a:rPr lang="tr-TR" dirty="0" err="1"/>
              <a:t>the</a:t>
            </a:r>
            <a:r>
              <a:rPr lang="tr-TR" dirty="0"/>
              <a:t> </a:t>
            </a:r>
            <a:r>
              <a:rPr lang="tr-TR" dirty="0" err="1"/>
              <a:t>third</a:t>
            </a:r>
            <a:r>
              <a:rPr lang="tr-TR" dirty="0"/>
              <a:t>, </a:t>
            </a:r>
            <a:r>
              <a:rPr lang="tr-TR" dirty="0" err="1"/>
              <a:t>that</a:t>
            </a:r>
            <a:r>
              <a:rPr lang="tr-TR" dirty="0"/>
              <a:t> </a:t>
            </a:r>
            <a:r>
              <a:rPr lang="tr-TR" dirty="0" err="1"/>
              <a:t>you</a:t>
            </a:r>
            <a:r>
              <a:rPr lang="tr-TR" dirty="0"/>
              <a:t> </a:t>
            </a:r>
            <a:r>
              <a:rPr lang="tr-TR" dirty="0" err="1"/>
              <a:t>will</a:t>
            </a:r>
            <a:r>
              <a:rPr lang="tr-TR" dirty="0"/>
              <a:t> </a:t>
            </a:r>
            <a:r>
              <a:rPr lang="tr-TR" dirty="0" err="1"/>
              <a:t>pass</a:t>
            </a:r>
            <a:r>
              <a:rPr lang="tr-TR" dirty="0"/>
              <a:t> </a:t>
            </a:r>
            <a:r>
              <a:rPr lang="tr-TR" dirty="0" err="1"/>
              <a:t>this</a:t>
            </a:r>
            <a:r>
              <a:rPr lang="tr-TR" dirty="0"/>
              <a:t> </a:t>
            </a:r>
            <a:r>
              <a:rPr lang="tr-TR" dirty="0" err="1"/>
              <a:t>noble</a:t>
            </a:r>
            <a:r>
              <a:rPr lang="tr-TR" dirty="0"/>
              <a:t> </a:t>
            </a:r>
            <a:r>
              <a:rPr lang="tr-TR" dirty="0" err="1"/>
              <a:t>stream</a:t>
            </a:r>
            <a:r>
              <a:rPr lang="tr-TR" dirty="0"/>
              <a:t> – </a:t>
            </a:r>
            <a:r>
              <a:rPr lang="tr-TR" dirty="0" err="1"/>
              <a:t>that</a:t>
            </a:r>
            <a:r>
              <a:rPr lang="tr-TR" dirty="0"/>
              <a:t> </a:t>
            </a:r>
            <a:r>
              <a:rPr lang="tr-TR" dirty="0" err="1"/>
              <a:t>may</a:t>
            </a:r>
            <a:r>
              <a:rPr lang="tr-TR" dirty="0"/>
              <a:t> </a:t>
            </a:r>
            <a:r>
              <a:rPr lang="tr-TR" dirty="0" err="1"/>
              <a:t>no</a:t>
            </a:r>
            <a:r>
              <a:rPr lang="tr-TR" dirty="0"/>
              <a:t> </a:t>
            </a:r>
            <a:r>
              <a:rPr lang="tr-TR" dirty="0" err="1"/>
              <a:t>joyful</a:t>
            </a:r>
            <a:r>
              <a:rPr lang="tr-TR" dirty="0"/>
              <a:t> </a:t>
            </a:r>
            <a:r>
              <a:rPr lang="tr-TR" dirty="0" err="1"/>
              <a:t>jeweller</a:t>
            </a:r>
            <a:r>
              <a:rPr lang="tr-TR" dirty="0"/>
              <a:t>. </a:t>
            </a:r>
          </a:p>
        </p:txBody>
      </p:sp>
    </p:spTree>
    <p:extLst>
      <p:ext uri="{BB962C8B-B14F-4D97-AF65-F5344CB8AC3E}">
        <p14:creationId xmlns:p14="http://schemas.microsoft.com/office/powerpoint/2010/main" val="4051274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BE45706-74E6-6DDC-495E-33C5D44CE30D}"/>
              </a:ext>
            </a:extLst>
          </p:cNvPr>
          <p:cNvSpPr>
            <a:spLocks noGrp="1"/>
          </p:cNvSpPr>
          <p:nvPr>
            <p:ph type="title"/>
          </p:nvPr>
        </p:nvSpPr>
        <p:spPr/>
        <p:txBody>
          <a:bodyPr/>
          <a:lstStyle/>
          <a:p>
            <a:r>
              <a:rPr lang="tr-TR" dirty="0" err="1"/>
              <a:t>Debate</a:t>
            </a:r>
            <a:r>
              <a:rPr lang="tr-TR" dirty="0"/>
              <a:t> on </a:t>
            </a:r>
            <a:r>
              <a:rPr lang="tr-TR" dirty="0" err="1"/>
              <a:t>God’s</a:t>
            </a:r>
            <a:r>
              <a:rPr lang="tr-TR" dirty="0"/>
              <a:t> </a:t>
            </a:r>
            <a:r>
              <a:rPr lang="tr-TR" dirty="0" err="1"/>
              <a:t>Grace</a:t>
            </a:r>
            <a:endParaRPr lang="tr-TR" dirty="0"/>
          </a:p>
        </p:txBody>
      </p:sp>
      <p:sp>
        <p:nvSpPr>
          <p:cNvPr id="3" name="İçerik Yer Tutucusu 2">
            <a:extLst>
              <a:ext uri="{FF2B5EF4-FFF2-40B4-BE49-F238E27FC236}">
                <a16:creationId xmlns:a16="http://schemas.microsoft.com/office/drawing/2014/main" id="{D8C3E995-AB99-8E33-2A44-BC0EAAC99433}"/>
              </a:ext>
            </a:extLst>
          </p:cNvPr>
          <p:cNvSpPr>
            <a:spLocks noGrp="1"/>
          </p:cNvSpPr>
          <p:nvPr>
            <p:ph idx="1"/>
          </p:nvPr>
        </p:nvSpPr>
        <p:spPr/>
        <p:txBody>
          <a:bodyPr/>
          <a:lstStyle/>
          <a:p>
            <a:r>
              <a:rPr lang="tr-TR" dirty="0"/>
              <a:t>[493] ‘</a:t>
            </a:r>
            <a:r>
              <a:rPr lang="tr-TR" dirty="0" err="1"/>
              <a:t>There</a:t>
            </a:r>
            <a:r>
              <a:rPr lang="tr-TR" dirty="0"/>
              <a:t> is </a:t>
            </a:r>
            <a:r>
              <a:rPr lang="tr-TR" dirty="0" err="1"/>
              <a:t>no</a:t>
            </a:r>
            <a:r>
              <a:rPr lang="tr-TR" dirty="0"/>
              <a:t> limit </a:t>
            </a:r>
            <a:r>
              <a:rPr lang="tr-TR" dirty="0" err="1"/>
              <a:t>to</a:t>
            </a:r>
            <a:r>
              <a:rPr lang="tr-TR" dirty="0"/>
              <a:t> His </a:t>
            </a:r>
            <a:r>
              <a:rPr lang="tr-TR" dirty="0" err="1"/>
              <a:t>generosity</a:t>
            </a:r>
            <a:r>
              <a:rPr lang="tr-TR" dirty="0"/>
              <a:t>,’ </a:t>
            </a:r>
            <a:r>
              <a:rPr lang="tr-TR" dirty="0" err="1"/>
              <a:t>that</a:t>
            </a:r>
            <a:r>
              <a:rPr lang="tr-TR" dirty="0"/>
              <a:t> </a:t>
            </a:r>
            <a:r>
              <a:rPr lang="tr-TR" dirty="0" err="1"/>
              <a:t>noble</a:t>
            </a:r>
            <a:r>
              <a:rPr lang="tr-TR" dirty="0"/>
              <a:t> maiden </a:t>
            </a:r>
            <a:r>
              <a:rPr lang="tr-TR" dirty="0" err="1"/>
              <a:t>then</a:t>
            </a:r>
            <a:r>
              <a:rPr lang="tr-TR" dirty="0"/>
              <a:t> </a:t>
            </a:r>
            <a:r>
              <a:rPr lang="tr-TR" dirty="0" err="1"/>
              <a:t>said</a:t>
            </a:r>
            <a:r>
              <a:rPr lang="tr-TR" dirty="0"/>
              <a:t> </a:t>
            </a:r>
            <a:r>
              <a:rPr lang="tr-TR" dirty="0" err="1"/>
              <a:t>to</a:t>
            </a:r>
            <a:r>
              <a:rPr lang="tr-TR" dirty="0"/>
              <a:t> me, ‘</a:t>
            </a:r>
            <a:r>
              <a:rPr lang="tr-TR" dirty="0" err="1"/>
              <a:t>for</a:t>
            </a:r>
            <a:r>
              <a:rPr lang="tr-TR" dirty="0"/>
              <a:t> </a:t>
            </a:r>
            <a:r>
              <a:rPr lang="tr-TR" dirty="0" err="1"/>
              <a:t>everything</a:t>
            </a:r>
            <a:r>
              <a:rPr lang="tr-TR" dirty="0"/>
              <a:t> </a:t>
            </a:r>
            <a:r>
              <a:rPr lang="tr-TR" dirty="0" err="1"/>
              <a:t>that</a:t>
            </a:r>
            <a:r>
              <a:rPr lang="tr-TR" dirty="0"/>
              <a:t> He </a:t>
            </a:r>
            <a:r>
              <a:rPr lang="tr-TR" dirty="0" err="1"/>
              <a:t>ordains</a:t>
            </a:r>
            <a:r>
              <a:rPr lang="tr-TR" dirty="0"/>
              <a:t> is </a:t>
            </a:r>
            <a:r>
              <a:rPr lang="tr-TR" dirty="0" err="1"/>
              <a:t>truth</a:t>
            </a:r>
            <a:r>
              <a:rPr lang="tr-TR" dirty="0"/>
              <a:t>, </a:t>
            </a:r>
            <a:r>
              <a:rPr lang="tr-TR" dirty="0" err="1"/>
              <a:t>and</a:t>
            </a:r>
            <a:r>
              <a:rPr lang="tr-TR" dirty="0"/>
              <a:t> He can do </a:t>
            </a:r>
            <a:r>
              <a:rPr lang="tr-TR" dirty="0" err="1"/>
              <a:t>nothing</a:t>
            </a:r>
            <a:r>
              <a:rPr lang="tr-TR" dirty="0"/>
              <a:t> </a:t>
            </a:r>
            <a:r>
              <a:rPr lang="tr-TR" dirty="0" err="1"/>
              <a:t>that</a:t>
            </a:r>
            <a:r>
              <a:rPr lang="tr-TR" dirty="0"/>
              <a:t> is not </a:t>
            </a:r>
            <a:r>
              <a:rPr lang="tr-TR" dirty="0" err="1"/>
              <a:t>just</a:t>
            </a:r>
            <a:r>
              <a:rPr lang="tr-TR" dirty="0"/>
              <a:t>. As Matthew </a:t>
            </a:r>
            <a:r>
              <a:rPr lang="tr-TR" dirty="0" err="1"/>
              <a:t>relates</a:t>
            </a:r>
            <a:r>
              <a:rPr lang="tr-TR" dirty="0"/>
              <a:t> in </a:t>
            </a:r>
            <a:r>
              <a:rPr lang="tr-TR" dirty="0" err="1"/>
              <a:t>the</a:t>
            </a:r>
            <a:r>
              <a:rPr lang="tr-TR" dirty="0"/>
              <a:t> </a:t>
            </a:r>
            <a:r>
              <a:rPr lang="tr-TR" dirty="0" err="1"/>
              <a:t>true</a:t>
            </a:r>
            <a:r>
              <a:rPr lang="tr-TR" dirty="0"/>
              <a:t> </a:t>
            </a:r>
            <a:r>
              <a:rPr lang="tr-TR" dirty="0" err="1"/>
              <a:t>gospel</a:t>
            </a:r>
            <a:r>
              <a:rPr lang="tr-TR" dirty="0"/>
              <a:t> in </a:t>
            </a:r>
            <a:r>
              <a:rPr lang="tr-TR" dirty="0" err="1"/>
              <a:t>your</a:t>
            </a:r>
            <a:r>
              <a:rPr lang="tr-TR" dirty="0"/>
              <a:t> </a:t>
            </a:r>
            <a:r>
              <a:rPr lang="tr-TR" dirty="0" err="1"/>
              <a:t>mass</a:t>
            </a:r>
            <a:r>
              <a:rPr lang="tr-TR" dirty="0"/>
              <a:t>, </a:t>
            </a:r>
            <a:r>
              <a:rPr lang="tr-TR" dirty="0" err="1"/>
              <a:t>about</a:t>
            </a:r>
            <a:r>
              <a:rPr lang="tr-TR" dirty="0"/>
              <a:t> </a:t>
            </a:r>
            <a:r>
              <a:rPr lang="tr-TR" dirty="0" err="1"/>
              <a:t>almighty</a:t>
            </a:r>
            <a:r>
              <a:rPr lang="tr-TR" dirty="0"/>
              <a:t> </a:t>
            </a:r>
            <a:r>
              <a:rPr lang="tr-TR" dirty="0" err="1"/>
              <a:t>God</a:t>
            </a:r>
            <a:r>
              <a:rPr lang="tr-TR" dirty="0"/>
              <a:t>, He </a:t>
            </a:r>
            <a:r>
              <a:rPr lang="tr-TR" dirty="0" err="1"/>
              <a:t>conceives</a:t>
            </a:r>
            <a:r>
              <a:rPr lang="tr-TR" dirty="0"/>
              <a:t> [it] </a:t>
            </a:r>
            <a:r>
              <a:rPr lang="tr-TR" dirty="0" err="1"/>
              <a:t>very</a:t>
            </a:r>
            <a:r>
              <a:rPr lang="tr-TR" dirty="0"/>
              <a:t> </a:t>
            </a:r>
            <a:r>
              <a:rPr lang="tr-TR" dirty="0" err="1"/>
              <a:t>aptly</a:t>
            </a:r>
            <a:r>
              <a:rPr lang="tr-TR" dirty="0"/>
              <a:t> in a </a:t>
            </a:r>
            <a:r>
              <a:rPr lang="tr-TR" dirty="0" err="1"/>
              <a:t>parable</a:t>
            </a:r>
            <a:r>
              <a:rPr lang="tr-TR" dirty="0"/>
              <a:t> </a:t>
            </a:r>
            <a:r>
              <a:rPr lang="tr-TR" dirty="0" err="1"/>
              <a:t>and</a:t>
            </a:r>
            <a:r>
              <a:rPr lang="tr-TR" dirty="0"/>
              <a:t> </a:t>
            </a:r>
            <a:r>
              <a:rPr lang="tr-TR" dirty="0" err="1"/>
              <a:t>likens</a:t>
            </a:r>
            <a:r>
              <a:rPr lang="tr-TR" dirty="0"/>
              <a:t> it </a:t>
            </a:r>
            <a:r>
              <a:rPr lang="tr-TR" dirty="0" err="1"/>
              <a:t>to</a:t>
            </a:r>
            <a:r>
              <a:rPr lang="tr-TR" dirty="0"/>
              <a:t> [</a:t>
            </a:r>
            <a:r>
              <a:rPr lang="tr-TR" dirty="0" err="1"/>
              <a:t>the</a:t>
            </a:r>
            <a:r>
              <a:rPr lang="tr-TR" dirty="0"/>
              <a:t>] </a:t>
            </a:r>
            <a:r>
              <a:rPr lang="tr-TR" dirty="0" err="1"/>
              <a:t>bright</a:t>
            </a:r>
            <a:r>
              <a:rPr lang="tr-TR" dirty="0"/>
              <a:t> [</a:t>
            </a:r>
            <a:r>
              <a:rPr lang="tr-TR" dirty="0" err="1"/>
              <a:t>kingdom</a:t>
            </a:r>
            <a:r>
              <a:rPr lang="tr-TR" dirty="0"/>
              <a:t> of] </a:t>
            </a:r>
            <a:r>
              <a:rPr lang="tr-TR" dirty="0" err="1"/>
              <a:t>heaven</a:t>
            </a:r>
            <a:r>
              <a:rPr lang="tr-TR" dirty="0"/>
              <a:t>. “My </a:t>
            </a:r>
            <a:r>
              <a:rPr lang="tr-TR" dirty="0" err="1"/>
              <a:t>kingdom</a:t>
            </a:r>
            <a:r>
              <a:rPr lang="tr-TR" dirty="0"/>
              <a:t> on </a:t>
            </a:r>
            <a:r>
              <a:rPr lang="tr-TR" dirty="0" err="1"/>
              <a:t>high</a:t>
            </a:r>
            <a:r>
              <a:rPr lang="tr-TR" dirty="0"/>
              <a:t>,” he </a:t>
            </a:r>
            <a:r>
              <a:rPr lang="tr-TR" dirty="0" err="1"/>
              <a:t>says</a:t>
            </a:r>
            <a:r>
              <a:rPr lang="tr-TR" dirty="0"/>
              <a:t>, “is </a:t>
            </a:r>
            <a:r>
              <a:rPr lang="tr-TR" dirty="0" err="1"/>
              <a:t>like</a:t>
            </a:r>
            <a:r>
              <a:rPr lang="tr-TR" dirty="0"/>
              <a:t> a lord </a:t>
            </a:r>
            <a:r>
              <a:rPr lang="tr-TR" dirty="0" err="1"/>
              <a:t>who</a:t>
            </a:r>
            <a:r>
              <a:rPr lang="tr-TR" dirty="0"/>
              <a:t> had a </a:t>
            </a:r>
            <a:r>
              <a:rPr lang="tr-TR" dirty="0" err="1"/>
              <a:t>vineyard</a:t>
            </a:r>
            <a:r>
              <a:rPr lang="tr-TR" dirty="0"/>
              <a:t>, I </a:t>
            </a:r>
            <a:r>
              <a:rPr lang="tr-TR" dirty="0" err="1"/>
              <a:t>perceive</a:t>
            </a:r>
            <a:r>
              <a:rPr lang="tr-TR" dirty="0"/>
              <a:t>. </a:t>
            </a:r>
            <a:r>
              <a:rPr lang="tr-TR" dirty="0" err="1"/>
              <a:t>The</a:t>
            </a:r>
            <a:r>
              <a:rPr lang="tr-TR" dirty="0"/>
              <a:t> </a:t>
            </a:r>
            <a:r>
              <a:rPr lang="tr-TR" dirty="0" err="1"/>
              <a:t>beginning</a:t>
            </a:r>
            <a:r>
              <a:rPr lang="tr-TR" dirty="0"/>
              <a:t> of </a:t>
            </a:r>
            <a:r>
              <a:rPr lang="tr-TR" dirty="0" err="1"/>
              <a:t>the</a:t>
            </a:r>
            <a:r>
              <a:rPr lang="tr-TR" dirty="0"/>
              <a:t> </a:t>
            </a:r>
            <a:r>
              <a:rPr lang="tr-TR" dirty="0" err="1"/>
              <a:t>season</a:t>
            </a:r>
            <a:r>
              <a:rPr lang="tr-TR" dirty="0"/>
              <a:t> </a:t>
            </a:r>
            <a:r>
              <a:rPr lang="tr-TR" dirty="0" err="1"/>
              <a:t>Pearl</a:t>
            </a:r>
            <a:r>
              <a:rPr lang="tr-TR" dirty="0"/>
              <a:t> </a:t>
            </a:r>
            <a:r>
              <a:rPr lang="tr-TR" dirty="0" err="1"/>
              <a:t>lines</a:t>
            </a:r>
            <a:r>
              <a:rPr lang="tr-TR" dirty="0"/>
              <a:t> [457–503] 11 had </a:t>
            </a:r>
            <a:r>
              <a:rPr lang="tr-TR" dirty="0" err="1"/>
              <a:t>come</a:t>
            </a:r>
            <a:r>
              <a:rPr lang="tr-TR" dirty="0"/>
              <a:t>, </a:t>
            </a:r>
            <a:r>
              <a:rPr lang="tr-TR" dirty="0" err="1"/>
              <a:t>the</a:t>
            </a:r>
            <a:r>
              <a:rPr lang="tr-TR" dirty="0"/>
              <a:t> time </a:t>
            </a:r>
            <a:r>
              <a:rPr lang="tr-TR" dirty="0" err="1"/>
              <a:t>was</a:t>
            </a:r>
            <a:r>
              <a:rPr lang="tr-TR" dirty="0"/>
              <a:t> </a:t>
            </a:r>
            <a:r>
              <a:rPr lang="tr-TR" dirty="0" err="1"/>
              <a:t>right</a:t>
            </a:r>
            <a:r>
              <a:rPr lang="tr-TR" dirty="0"/>
              <a:t> </a:t>
            </a:r>
            <a:r>
              <a:rPr lang="tr-TR" dirty="0" err="1"/>
              <a:t>for</a:t>
            </a:r>
            <a:r>
              <a:rPr lang="tr-TR" dirty="0"/>
              <a:t> </a:t>
            </a:r>
            <a:r>
              <a:rPr lang="tr-TR" dirty="0" err="1"/>
              <a:t>working</a:t>
            </a:r>
            <a:r>
              <a:rPr lang="tr-TR" dirty="0"/>
              <a:t> in </a:t>
            </a:r>
            <a:r>
              <a:rPr lang="tr-TR" dirty="0" err="1"/>
              <a:t>the</a:t>
            </a:r>
            <a:r>
              <a:rPr lang="tr-TR" dirty="0"/>
              <a:t> </a:t>
            </a:r>
            <a:r>
              <a:rPr lang="tr-TR" dirty="0" err="1"/>
              <a:t>vineyard</a:t>
            </a:r>
            <a:r>
              <a:rPr lang="tr-TR" dirty="0"/>
              <a:t>. </a:t>
            </a:r>
          </a:p>
        </p:txBody>
      </p:sp>
    </p:spTree>
    <p:extLst>
      <p:ext uri="{BB962C8B-B14F-4D97-AF65-F5344CB8AC3E}">
        <p14:creationId xmlns:p14="http://schemas.microsoft.com/office/powerpoint/2010/main" val="3288431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9A6374-632C-5E09-0D66-604E559CD0A2}"/>
              </a:ext>
            </a:extLst>
          </p:cNvPr>
          <p:cNvSpPr>
            <a:spLocks noGrp="1"/>
          </p:cNvSpPr>
          <p:nvPr>
            <p:ph type="title"/>
          </p:nvPr>
        </p:nvSpPr>
        <p:spPr/>
        <p:txBody>
          <a:bodyPr/>
          <a:lstStyle/>
          <a:p>
            <a:r>
              <a:rPr lang="tr-TR" dirty="0" err="1"/>
              <a:t>Debate</a:t>
            </a:r>
            <a:r>
              <a:rPr lang="tr-TR" dirty="0"/>
              <a:t> on </a:t>
            </a:r>
            <a:r>
              <a:rPr lang="tr-TR" dirty="0" err="1"/>
              <a:t>Salvation</a:t>
            </a:r>
            <a:r>
              <a:rPr lang="tr-TR" dirty="0"/>
              <a:t> of </a:t>
            </a:r>
            <a:r>
              <a:rPr lang="tr-TR" dirty="0" err="1"/>
              <a:t>the</a:t>
            </a:r>
            <a:r>
              <a:rPr lang="tr-TR" dirty="0"/>
              <a:t> </a:t>
            </a:r>
            <a:r>
              <a:rPr lang="tr-TR" dirty="0" err="1"/>
              <a:t>Innocence</a:t>
            </a:r>
            <a:endParaRPr lang="tr-TR" dirty="0"/>
          </a:p>
        </p:txBody>
      </p:sp>
      <p:sp>
        <p:nvSpPr>
          <p:cNvPr id="3" name="İçerik Yer Tutucusu 2">
            <a:extLst>
              <a:ext uri="{FF2B5EF4-FFF2-40B4-BE49-F238E27FC236}">
                <a16:creationId xmlns:a16="http://schemas.microsoft.com/office/drawing/2014/main" id="{C9D2A6AE-E54A-0202-5597-CE1E97E8E8EA}"/>
              </a:ext>
            </a:extLst>
          </p:cNvPr>
          <p:cNvSpPr>
            <a:spLocks noGrp="1"/>
          </p:cNvSpPr>
          <p:nvPr>
            <p:ph idx="1"/>
          </p:nvPr>
        </p:nvSpPr>
        <p:spPr/>
        <p:txBody>
          <a:bodyPr>
            <a:normAutofit fontScale="70000" lnSpcReduction="20000"/>
          </a:bodyPr>
          <a:lstStyle/>
          <a:p>
            <a:r>
              <a:rPr lang="tr-TR" dirty="0"/>
              <a:t>[745] ‘O </a:t>
            </a:r>
            <a:r>
              <a:rPr lang="tr-TR" dirty="0" err="1"/>
              <a:t>flawless</a:t>
            </a:r>
            <a:r>
              <a:rPr lang="tr-TR" dirty="0"/>
              <a:t> </a:t>
            </a:r>
            <a:r>
              <a:rPr lang="tr-TR" dirty="0" err="1"/>
              <a:t>pearl</a:t>
            </a:r>
            <a:r>
              <a:rPr lang="tr-TR" dirty="0"/>
              <a:t> in </a:t>
            </a:r>
            <a:r>
              <a:rPr lang="tr-TR" dirty="0" err="1"/>
              <a:t>pure</a:t>
            </a:r>
            <a:r>
              <a:rPr lang="tr-TR" dirty="0"/>
              <a:t> </a:t>
            </a:r>
            <a:r>
              <a:rPr lang="tr-TR" dirty="0" err="1"/>
              <a:t>pearls</a:t>
            </a:r>
            <a:r>
              <a:rPr lang="tr-TR" dirty="0"/>
              <a:t>,’ I </a:t>
            </a:r>
            <a:r>
              <a:rPr lang="tr-TR" dirty="0" err="1"/>
              <a:t>said</a:t>
            </a:r>
            <a:r>
              <a:rPr lang="tr-TR" dirty="0"/>
              <a:t>, ‘</a:t>
            </a:r>
            <a:r>
              <a:rPr lang="tr-TR" dirty="0" err="1"/>
              <a:t>who</a:t>
            </a:r>
            <a:r>
              <a:rPr lang="tr-TR" dirty="0"/>
              <a:t> </a:t>
            </a:r>
            <a:r>
              <a:rPr lang="tr-TR" dirty="0" err="1"/>
              <a:t>wear</a:t>
            </a:r>
            <a:r>
              <a:rPr lang="tr-TR" dirty="0"/>
              <a:t> </a:t>
            </a:r>
            <a:r>
              <a:rPr lang="tr-TR" dirty="0" err="1"/>
              <a:t>the</a:t>
            </a:r>
            <a:r>
              <a:rPr lang="tr-TR" dirty="0"/>
              <a:t> </a:t>
            </a:r>
            <a:r>
              <a:rPr lang="tr-TR" dirty="0" err="1"/>
              <a:t>pearl</a:t>
            </a:r>
            <a:r>
              <a:rPr lang="tr-TR" dirty="0"/>
              <a:t> of </a:t>
            </a:r>
            <a:r>
              <a:rPr lang="tr-TR" dirty="0" err="1"/>
              <a:t>price</a:t>
            </a:r>
            <a:r>
              <a:rPr lang="tr-TR" dirty="0"/>
              <a:t>, </a:t>
            </a:r>
            <a:r>
              <a:rPr lang="tr-TR" dirty="0" err="1"/>
              <a:t>who</a:t>
            </a:r>
            <a:r>
              <a:rPr lang="tr-TR" dirty="0"/>
              <a:t> </a:t>
            </a:r>
            <a:r>
              <a:rPr lang="tr-TR" dirty="0" err="1"/>
              <a:t>formed</a:t>
            </a:r>
            <a:r>
              <a:rPr lang="tr-TR" dirty="0"/>
              <a:t> </a:t>
            </a:r>
            <a:r>
              <a:rPr lang="tr-TR" dirty="0" err="1"/>
              <a:t>your</a:t>
            </a:r>
            <a:r>
              <a:rPr lang="tr-TR" dirty="0"/>
              <a:t> </a:t>
            </a:r>
            <a:r>
              <a:rPr lang="tr-TR" dirty="0" err="1"/>
              <a:t>fair</a:t>
            </a:r>
            <a:r>
              <a:rPr lang="tr-TR" dirty="0"/>
              <a:t> </a:t>
            </a:r>
            <a:r>
              <a:rPr lang="tr-TR" dirty="0" err="1"/>
              <a:t>figure</a:t>
            </a:r>
            <a:r>
              <a:rPr lang="tr-TR" dirty="0"/>
              <a:t> </a:t>
            </a:r>
            <a:r>
              <a:rPr lang="tr-TR" dirty="0" err="1"/>
              <a:t>for</a:t>
            </a:r>
            <a:r>
              <a:rPr lang="tr-TR" dirty="0"/>
              <a:t> </a:t>
            </a:r>
            <a:r>
              <a:rPr lang="tr-TR" dirty="0" err="1"/>
              <a:t>you</a:t>
            </a:r>
            <a:r>
              <a:rPr lang="tr-TR" dirty="0"/>
              <a:t>? </a:t>
            </a:r>
            <a:r>
              <a:rPr lang="tr-TR" dirty="0" err="1"/>
              <a:t>Whoever</a:t>
            </a:r>
            <a:r>
              <a:rPr lang="tr-TR" dirty="0"/>
              <a:t> </a:t>
            </a:r>
            <a:r>
              <a:rPr lang="tr-TR" dirty="0" err="1"/>
              <a:t>made</a:t>
            </a:r>
            <a:r>
              <a:rPr lang="tr-TR" dirty="0"/>
              <a:t> </a:t>
            </a:r>
            <a:r>
              <a:rPr lang="tr-TR" dirty="0" err="1"/>
              <a:t>your</a:t>
            </a:r>
            <a:r>
              <a:rPr lang="tr-TR" dirty="0"/>
              <a:t> </a:t>
            </a:r>
            <a:r>
              <a:rPr lang="tr-TR" dirty="0" err="1"/>
              <a:t>clothing</a:t>
            </a:r>
            <a:r>
              <a:rPr lang="tr-TR" dirty="0"/>
              <a:t> </a:t>
            </a:r>
            <a:r>
              <a:rPr lang="tr-TR" dirty="0" err="1"/>
              <a:t>was</a:t>
            </a:r>
            <a:r>
              <a:rPr lang="tr-TR" dirty="0"/>
              <a:t> </a:t>
            </a:r>
            <a:r>
              <a:rPr lang="tr-TR" dirty="0" err="1"/>
              <a:t>most</a:t>
            </a:r>
            <a:r>
              <a:rPr lang="tr-TR" dirty="0"/>
              <a:t> </a:t>
            </a:r>
            <a:r>
              <a:rPr lang="tr-TR" dirty="0" err="1"/>
              <a:t>skilful</a:t>
            </a:r>
            <a:r>
              <a:rPr lang="tr-TR" dirty="0"/>
              <a:t>; </a:t>
            </a:r>
            <a:r>
              <a:rPr lang="tr-TR" dirty="0" err="1"/>
              <a:t>your</a:t>
            </a:r>
            <a:r>
              <a:rPr lang="tr-TR" dirty="0"/>
              <a:t> </a:t>
            </a:r>
            <a:r>
              <a:rPr lang="tr-TR" dirty="0" err="1"/>
              <a:t>beauty</a:t>
            </a:r>
            <a:r>
              <a:rPr lang="tr-TR" dirty="0"/>
              <a:t> </a:t>
            </a:r>
            <a:r>
              <a:rPr lang="tr-TR" dirty="0" err="1"/>
              <a:t>never</a:t>
            </a:r>
            <a:r>
              <a:rPr lang="tr-TR" dirty="0"/>
              <a:t> </a:t>
            </a:r>
            <a:r>
              <a:rPr lang="tr-TR" dirty="0" err="1"/>
              <a:t>came</a:t>
            </a:r>
            <a:r>
              <a:rPr lang="tr-TR" dirty="0"/>
              <a:t> </a:t>
            </a:r>
            <a:r>
              <a:rPr lang="tr-TR" dirty="0" err="1"/>
              <a:t>from</a:t>
            </a:r>
            <a:r>
              <a:rPr lang="tr-TR" dirty="0"/>
              <a:t> </a:t>
            </a:r>
            <a:r>
              <a:rPr lang="tr-TR" dirty="0" err="1"/>
              <a:t>nature</a:t>
            </a:r>
            <a:r>
              <a:rPr lang="tr-TR" dirty="0"/>
              <a:t> – </a:t>
            </a:r>
            <a:r>
              <a:rPr lang="tr-TR" dirty="0" err="1"/>
              <a:t>Pygmalion</a:t>
            </a:r>
            <a:r>
              <a:rPr lang="tr-TR" dirty="0"/>
              <a:t> </a:t>
            </a:r>
            <a:r>
              <a:rPr lang="tr-TR" dirty="0" err="1"/>
              <a:t>never</a:t>
            </a:r>
            <a:r>
              <a:rPr lang="tr-TR" dirty="0"/>
              <a:t> </a:t>
            </a:r>
            <a:r>
              <a:rPr lang="tr-TR" dirty="0" err="1"/>
              <a:t>painted</a:t>
            </a:r>
            <a:r>
              <a:rPr lang="tr-TR" dirty="0"/>
              <a:t> </a:t>
            </a:r>
            <a:r>
              <a:rPr lang="tr-TR" dirty="0" err="1"/>
              <a:t>your</a:t>
            </a:r>
            <a:r>
              <a:rPr lang="tr-TR" dirty="0"/>
              <a:t> </a:t>
            </a:r>
            <a:r>
              <a:rPr lang="tr-TR" dirty="0" err="1"/>
              <a:t>face</a:t>
            </a:r>
            <a:r>
              <a:rPr lang="tr-TR" dirty="0"/>
              <a:t>, </a:t>
            </a:r>
            <a:r>
              <a:rPr lang="tr-TR" dirty="0" err="1"/>
              <a:t>nor</a:t>
            </a:r>
            <a:r>
              <a:rPr lang="tr-TR" dirty="0"/>
              <a:t> </a:t>
            </a:r>
            <a:r>
              <a:rPr lang="tr-TR" dirty="0" err="1"/>
              <a:t>did</a:t>
            </a:r>
            <a:r>
              <a:rPr lang="tr-TR" dirty="0"/>
              <a:t> Aristotle </a:t>
            </a:r>
            <a:r>
              <a:rPr lang="tr-TR" dirty="0" err="1"/>
              <a:t>through</a:t>
            </a:r>
            <a:r>
              <a:rPr lang="tr-TR" dirty="0"/>
              <a:t> his </a:t>
            </a:r>
            <a:r>
              <a:rPr lang="tr-TR" dirty="0" err="1"/>
              <a:t>learning</a:t>
            </a:r>
            <a:r>
              <a:rPr lang="tr-TR" dirty="0"/>
              <a:t> </a:t>
            </a:r>
            <a:r>
              <a:rPr lang="tr-TR" dirty="0" err="1"/>
              <a:t>speak</a:t>
            </a:r>
            <a:r>
              <a:rPr lang="tr-TR" dirty="0"/>
              <a:t> of </a:t>
            </a:r>
            <a:r>
              <a:rPr lang="tr-TR" dirty="0" err="1"/>
              <a:t>the</a:t>
            </a:r>
            <a:r>
              <a:rPr lang="tr-TR" dirty="0"/>
              <a:t> </a:t>
            </a:r>
            <a:r>
              <a:rPr lang="tr-TR" dirty="0" err="1"/>
              <a:t>nature</a:t>
            </a:r>
            <a:r>
              <a:rPr lang="tr-TR" dirty="0"/>
              <a:t> of </a:t>
            </a:r>
            <a:r>
              <a:rPr lang="tr-TR" dirty="0" err="1"/>
              <a:t>these</a:t>
            </a:r>
            <a:r>
              <a:rPr lang="tr-TR" dirty="0"/>
              <a:t> </a:t>
            </a:r>
            <a:r>
              <a:rPr lang="tr-TR" dirty="0" err="1"/>
              <a:t>special</a:t>
            </a:r>
            <a:r>
              <a:rPr lang="tr-TR" dirty="0"/>
              <a:t> </a:t>
            </a:r>
            <a:r>
              <a:rPr lang="tr-TR" dirty="0" err="1"/>
              <a:t>virtues</a:t>
            </a:r>
            <a:r>
              <a:rPr lang="tr-TR" dirty="0"/>
              <a:t>; </a:t>
            </a:r>
            <a:r>
              <a:rPr lang="tr-TR" dirty="0" err="1"/>
              <a:t>your</a:t>
            </a:r>
            <a:r>
              <a:rPr lang="tr-TR" dirty="0"/>
              <a:t> </a:t>
            </a:r>
            <a:r>
              <a:rPr lang="tr-TR" dirty="0" err="1"/>
              <a:t>complexion</a:t>
            </a:r>
            <a:r>
              <a:rPr lang="tr-TR" dirty="0"/>
              <a:t> </a:t>
            </a:r>
            <a:r>
              <a:rPr lang="tr-TR" dirty="0" err="1"/>
              <a:t>surpasses</a:t>
            </a:r>
            <a:r>
              <a:rPr lang="tr-TR" dirty="0"/>
              <a:t> </a:t>
            </a:r>
            <a:r>
              <a:rPr lang="tr-TR" dirty="0" err="1"/>
              <a:t>the</a:t>
            </a:r>
            <a:r>
              <a:rPr lang="tr-TR" dirty="0"/>
              <a:t> </a:t>
            </a:r>
            <a:r>
              <a:rPr lang="tr-TR" dirty="0" err="1"/>
              <a:t>fleur-delis</a:t>
            </a:r>
            <a:r>
              <a:rPr lang="tr-TR" dirty="0"/>
              <a:t>; </a:t>
            </a:r>
            <a:r>
              <a:rPr lang="tr-TR" dirty="0" err="1"/>
              <a:t>your</a:t>
            </a:r>
            <a:r>
              <a:rPr lang="tr-TR" dirty="0"/>
              <a:t> </a:t>
            </a:r>
            <a:r>
              <a:rPr lang="tr-TR" dirty="0" err="1"/>
              <a:t>angelic</a:t>
            </a:r>
            <a:r>
              <a:rPr lang="tr-TR" dirty="0"/>
              <a:t> </a:t>
            </a:r>
            <a:r>
              <a:rPr lang="tr-TR" dirty="0" err="1"/>
              <a:t>bearing</a:t>
            </a:r>
            <a:r>
              <a:rPr lang="tr-TR" dirty="0"/>
              <a:t> [is] </a:t>
            </a:r>
            <a:r>
              <a:rPr lang="tr-TR" dirty="0" err="1"/>
              <a:t>so</a:t>
            </a:r>
            <a:r>
              <a:rPr lang="tr-TR" dirty="0"/>
              <a:t> </a:t>
            </a:r>
            <a:r>
              <a:rPr lang="tr-TR" dirty="0" err="1"/>
              <a:t>completely</a:t>
            </a:r>
            <a:r>
              <a:rPr lang="tr-TR" dirty="0"/>
              <a:t> </a:t>
            </a:r>
            <a:r>
              <a:rPr lang="tr-TR" dirty="0" err="1"/>
              <a:t>gracious</a:t>
            </a:r>
            <a:r>
              <a:rPr lang="tr-TR" dirty="0"/>
              <a:t>. </a:t>
            </a:r>
            <a:r>
              <a:rPr lang="tr-TR" dirty="0" err="1"/>
              <a:t>Tell</a:t>
            </a:r>
            <a:r>
              <a:rPr lang="tr-TR" dirty="0"/>
              <a:t> me, </a:t>
            </a:r>
            <a:r>
              <a:rPr lang="tr-TR" dirty="0" err="1"/>
              <a:t>beautiful</a:t>
            </a:r>
            <a:r>
              <a:rPr lang="tr-TR" dirty="0"/>
              <a:t> maiden, </a:t>
            </a:r>
            <a:r>
              <a:rPr lang="tr-TR" dirty="0" err="1"/>
              <a:t>what</a:t>
            </a:r>
            <a:r>
              <a:rPr lang="tr-TR" dirty="0"/>
              <a:t> </a:t>
            </a:r>
            <a:r>
              <a:rPr lang="tr-TR" dirty="0" err="1"/>
              <a:t>kind</a:t>
            </a:r>
            <a:r>
              <a:rPr lang="tr-TR" dirty="0"/>
              <a:t> of </a:t>
            </a:r>
            <a:r>
              <a:rPr lang="tr-TR" dirty="0" err="1"/>
              <a:t>position</a:t>
            </a:r>
            <a:r>
              <a:rPr lang="tr-TR" dirty="0"/>
              <a:t> </a:t>
            </a:r>
            <a:r>
              <a:rPr lang="tr-TR" dirty="0" err="1"/>
              <a:t>does</a:t>
            </a:r>
            <a:r>
              <a:rPr lang="tr-TR" dirty="0"/>
              <a:t> </a:t>
            </a:r>
            <a:r>
              <a:rPr lang="tr-TR" dirty="0" err="1"/>
              <a:t>such</a:t>
            </a:r>
            <a:r>
              <a:rPr lang="tr-TR" dirty="0"/>
              <a:t> a </a:t>
            </a:r>
            <a:r>
              <a:rPr lang="tr-TR" dirty="0" err="1"/>
              <a:t>flawless</a:t>
            </a:r>
            <a:r>
              <a:rPr lang="tr-TR" dirty="0"/>
              <a:t> </a:t>
            </a:r>
            <a:r>
              <a:rPr lang="tr-TR" dirty="0" err="1"/>
              <a:t>pearl</a:t>
            </a:r>
            <a:r>
              <a:rPr lang="tr-TR" dirty="0"/>
              <a:t> </a:t>
            </a:r>
            <a:r>
              <a:rPr lang="tr-TR" dirty="0" err="1"/>
              <a:t>hold</a:t>
            </a:r>
            <a:r>
              <a:rPr lang="tr-TR" dirty="0"/>
              <a:t>?’ [757] ‘My </a:t>
            </a:r>
            <a:r>
              <a:rPr lang="tr-TR" dirty="0" err="1"/>
              <a:t>peerless</a:t>
            </a:r>
            <a:r>
              <a:rPr lang="tr-TR" dirty="0"/>
              <a:t> </a:t>
            </a:r>
            <a:r>
              <a:rPr lang="tr-TR" dirty="0" err="1"/>
              <a:t>Lamb</a:t>
            </a:r>
            <a:r>
              <a:rPr lang="tr-TR" dirty="0"/>
              <a:t>,’ </a:t>
            </a:r>
            <a:r>
              <a:rPr lang="tr-TR" dirty="0" err="1"/>
              <a:t>she</a:t>
            </a:r>
            <a:r>
              <a:rPr lang="tr-TR" dirty="0"/>
              <a:t> </a:t>
            </a:r>
            <a:r>
              <a:rPr lang="tr-TR" dirty="0" err="1"/>
              <a:t>said</a:t>
            </a:r>
            <a:r>
              <a:rPr lang="tr-TR" dirty="0"/>
              <a:t>, ‘</a:t>
            </a:r>
            <a:r>
              <a:rPr lang="tr-TR" dirty="0" err="1"/>
              <a:t>my</a:t>
            </a:r>
            <a:r>
              <a:rPr lang="tr-TR" dirty="0"/>
              <a:t> </a:t>
            </a:r>
            <a:r>
              <a:rPr lang="tr-TR" dirty="0" err="1"/>
              <a:t>beloved</a:t>
            </a:r>
            <a:r>
              <a:rPr lang="tr-TR" dirty="0"/>
              <a:t> </a:t>
            </a:r>
            <a:r>
              <a:rPr lang="tr-TR" dirty="0" err="1"/>
              <a:t>Destiny</a:t>
            </a:r>
            <a:r>
              <a:rPr lang="tr-TR" dirty="0"/>
              <a:t> </a:t>
            </a:r>
            <a:r>
              <a:rPr lang="tr-TR" dirty="0" err="1"/>
              <a:t>who</a:t>
            </a:r>
            <a:r>
              <a:rPr lang="tr-TR" dirty="0"/>
              <a:t> can </a:t>
            </a:r>
            <a:r>
              <a:rPr lang="tr-TR" dirty="0" err="1"/>
              <a:t>amend</a:t>
            </a:r>
            <a:r>
              <a:rPr lang="tr-TR" dirty="0"/>
              <a:t> </a:t>
            </a:r>
            <a:r>
              <a:rPr lang="tr-TR" dirty="0" err="1"/>
              <a:t>everything</a:t>
            </a:r>
            <a:r>
              <a:rPr lang="tr-TR" dirty="0"/>
              <a:t>, </a:t>
            </a:r>
            <a:r>
              <a:rPr lang="tr-TR" dirty="0" err="1"/>
              <a:t>chose</a:t>
            </a:r>
            <a:r>
              <a:rPr lang="tr-TR" dirty="0"/>
              <a:t> me </a:t>
            </a:r>
            <a:r>
              <a:rPr lang="tr-TR" dirty="0" err="1"/>
              <a:t>for</a:t>
            </a:r>
            <a:r>
              <a:rPr lang="tr-TR" dirty="0"/>
              <a:t> His </a:t>
            </a:r>
            <a:r>
              <a:rPr lang="tr-TR" dirty="0" err="1"/>
              <a:t>bride</a:t>
            </a:r>
            <a:r>
              <a:rPr lang="tr-TR" dirty="0"/>
              <a:t>, </a:t>
            </a:r>
            <a:r>
              <a:rPr lang="tr-TR" dirty="0" err="1"/>
              <a:t>although</a:t>
            </a:r>
            <a:r>
              <a:rPr lang="tr-TR" dirty="0"/>
              <a:t> at </a:t>
            </a:r>
            <a:r>
              <a:rPr lang="tr-TR" dirty="0" err="1"/>
              <a:t>one</a:t>
            </a:r>
            <a:r>
              <a:rPr lang="tr-TR" dirty="0"/>
              <a:t> time </a:t>
            </a:r>
            <a:r>
              <a:rPr lang="tr-TR" dirty="0" err="1"/>
              <a:t>such</a:t>
            </a:r>
            <a:r>
              <a:rPr lang="tr-TR" dirty="0"/>
              <a:t> a </a:t>
            </a:r>
            <a:r>
              <a:rPr lang="tr-TR" dirty="0" err="1"/>
              <a:t>union</a:t>
            </a:r>
            <a:r>
              <a:rPr lang="tr-TR" dirty="0"/>
              <a:t> </a:t>
            </a:r>
            <a:r>
              <a:rPr lang="tr-TR" dirty="0" err="1"/>
              <a:t>would</a:t>
            </a:r>
            <a:r>
              <a:rPr lang="tr-TR" dirty="0"/>
              <a:t> </a:t>
            </a:r>
            <a:r>
              <a:rPr lang="tr-TR" dirty="0" err="1"/>
              <a:t>have</a:t>
            </a:r>
            <a:r>
              <a:rPr lang="tr-TR" dirty="0"/>
              <a:t> </a:t>
            </a:r>
            <a:r>
              <a:rPr lang="tr-TR" dirty="0" err="1"/>
              <a:t>seemed</a:t>
            </a:r>
            <a:r>
              <a:rPr lang="tr-TR" dirty="0"/>
              <a:t> </a:t>
            </a:r>
            <a:r>
              <a:rPr lang="tr-TR" dirty="0" err="1"/>
              <a:t>unfitting</a:t>
            </a:r>
            <a:r>
              <a:rPr lang="tr-TR" dirty="0"/>
              <a:t>. </a:t>
            </a:r>
            <a:r>
              <a:rPr lang="tr-TR" dirty="0" err="1"/>
              <a:t>When</a:t>
            </a:r>
            <a:r>
              <a:rPr lang="tr-TR" dirty="0"/>
              <a:t> I </a:t>
            </a:r>
            <a:r>
              <a:rPr lang="tr-TR" dirty="0" err="1"/>
              <a:t>left</a:t>
            </a:r>
            <a:r>
              <a:rPr lang="tr-TR" dirty="0"/>
              <a:t> </a:t>
            </a:r>
            <a:r>
              <a:rPr lang="tr-TR" dirty="0" err="1"/>
              <a:t>your</a:t>
            </a:r>
            <a:r>
              <a:rPr lang="tr-TR" dirty="0"/>
              <a:t> </a:t>
            </a:r>
            <a:r>
              <a:rPr lang="tr-TR" dirty="0" err="1"/>
              <a:t>damp</a:t>
            </a:r>
            <a:r>
              <a:rPr lang="tr-TR" dirty="0"/>
              <a:t> </a:t>
            </a:r>
            <a:r>
              <a:rPr lang="tr-TR" dirty="0" err="1"/>
              <a:t>world</a:t>
            </a:r>
            <a:r>
              <a:rPr lang="tr-TR" dirty="0"/>
              <a:t> He </a:t>
            </a:r>
            <a:r>
              <a:rPr lang="tr-TR" dirty="0" err="1"/>
              <a:t>called</a:t>
            </a:r>
            <a:r>
              <a:rPr lang="tr-TR" dirty="0"/>
              <a:t> me </a:t>
            </a:r>
            <a:r>
              <a:rPr lang="tr-TR" dirty="0" err="1"/>
              <a:t>to</a:t>
            </a:r>
            <a:r>
              <a:rPr lang="tr-TR" dirty="0"/>
              <a:t> His </a:t>
            </a:r>
            <a:r>
              <a:rPr lang="tr-TR" dirty="0" err="1"/>
              <a:t>beatitude</a:t>
            </a:r>
            <a:r>
              <a:rPr lang="tr-TR" dirty="0"/>
              <a:t>: “</a:t>
            </a:r>
            <a:r>
              <a:rPr lang="tr-TR" dirty="0" err="1"/>
              <a:t>Come</a:t>
            </a:r>
            <a:r>
              <a:rPr lang="tr-TR" dirty="0"/>
              <a:t> here </a:t>
            </a:r>
            <a:r>
              <a:rPr lang="tr-TR" dirty="0" err="1"/>
              <a:t>to</a:t>
            </a:r>
            <a:r>
              <a:rPr lang="tr-TR" dirty="0"/>
              <a:t> Me, My </a:t>
            </a:r>
            <a:r>
              <a:rPr lang="tr-TR" dirty="0" err="1"/>
              <a:t>sweet</a:t>
            </a:r>
            <a:r>
              <a:rPr lang="tr-TR" dirty="0"/>
              <a:t> </a:t>
            </a:r>
            <a:r>
              <a:rPr lang="tr-TR" dirty="0" err="1"/>
              <a:t>love</a:t>
            </a:r>
            <a:r>
              <a:rPr lang="tr-TR" dirty="0"/>
              <a:t>, </a:t>
            </a:r>
            <a:r>
              <a:rPr lang="tr-TR" dirty="0" err="1"/>
              <a:t>for</a:t>
            </a:r>
            <a:r>
              <a:rPr lang="tr-TR" dirty="0"/>
              <a:t> </a:t>
            </a:r>
            <a:r>
              <a:rPr lang="tr-TR" dirty="0" err="1"/>
              <a:t>there</a:t>
            </a:r>
            <a:r>
              <a:rPr lang="tr-TR" dirty="0"/>
              <a:t> is </a:t>
            </a:r>
            <a:r>
              <a:rPr lang="tr-TR" dirty="0" err="1"/>
              <a:t>no</a:t>
            </a:r>
            <a:r>
              <a:rPr lang="tr-TR" dirty="0"/>
              <a:t> </a:t>
            </a:r>
            <a:r>
              <a:rPr lang="tr-TR" dirty="0" err="1"/>
              <a:t>stain</a:t>
            </a:r>
            <a:r>
              <a:rPr lang="tr-TR" dirty="0"/>
              <a:t> </a:t>
            </a:r>
            <a:r>
              <a:rPr lang="tr-TR" dirty="0" err="1"/>
              <a:t>or</a:t>
            </a:r>
            <a:r>
              <a:rPr lang="tr-TR" dirty="0"/>
              <a:t> spot in </a:t>
            </a:r>
            <a:r>
              <a:rPr lang="tr-TR" dirty="0" err="1"/>
              <a:t>you</a:t>
            </a:r>
            <a:r>
              <a:rPr lang="tr-TR" dirty="0"/>
              <a:t>.” He </a:t>
            </a:r>
            <a:r>
              <a:rPr lang="tr-TR" dirty="0" err="1"/>
              <a:t>gave</a:t>
            </a:r>
            <a:r>
              <a:rPr lang="tr-TR" dirty="0"/>
              <a:t> me </a:t>
            </a:r>
            <a:r>
              <a:rPr lang="tr-TR" dirty="0" err="1"/>
              <a:t>strength</a:t>
            </a:r>
            <a:r>
              <a:rPr lang="tr-TR" dirty="0"/>
              <a:t> </a:t>
            </a:r>
            <a:r>
              <a:rPr lang="tr-TR" dirty="0" err="1"/>
              <a:t>and</a:t>
            </a:r>
            <a:r>
              <a:rPr lang="tr-TR" dirty="0"/>
              <a:t> </a:t>
            </a:r>
            <a:r>
              <a:rPr lang="tr-TR" dirty="0" err="1"/>
              <a:t>also</a:t>
            </a:r>
            <a:r>
              <a:rPr lang="tr-TR" dirty="0"/>
              <a:t> </a:t>
            </a:r>
            <a:r>
              <a:rPr lang="tr-TR" dirty="0" err="1"/>
              <a:t>beauty</a:t>
            </a:r>
            <a:r>
              <a:rPr lang="tr-TR" dirty="0"/>
              <a:t>; on </a:t>
            </a:r>
            <a:r>
              <a:rPr lang="tr-TR" dirty="0" err="1"/>
              <a:t>the</a:t>
            </a:r>
            <a:r>
              <a:rPr lang="tr-TR" dirty="0"/>
              <a:t> </a:t>
            </a:r>
            <a:r>
              <a:rPr lang="tr-TR" dirty="0" err="1"/>
              <a:t>dais</a:t>
            </a:r>
            <a:r>
              <a:rPr lang="tr-TR" dirty="0"/>
              <a:t> he </a:t>
            </a:r>
            <a:r>
              <a:rPr lang="tr-TR" dirty="0" err="1"/>
              <a:t>washed</a:t>
            </a:r>
            <a:r>
              <a:rPr lang="tr-TR" dirty="0"/>
              <a:t> </a:t>
            </a:r>
            <a:r>
              <a:rPr lang="tr-TR" dirty="0" err="1"/>
              <a:t>my</a:t>
            </a:r>
            <a:r>
              <a:rPr lang="tr-TR" dirty="0"/>
              <a:t> </a:t>
            </a:r>
            <a:r>
              <a:rPr lang="tr-TR" dirty="0" err="1"/>
              <a:t>clothing</a:t>
            </a:r>
            <a:r>
              <a:rPr lang="tr-TR" dirty="0"/>
              <a:t> in His </a:t>
            </a:r>
            <a:r>
              <a:rPr lang="tr-TR" dirty="0" err="1"/>
              <a:t>blood</a:t>
            </a:r>
            <a:r>
              <a:rPr lang="tr-TR" dirty="0"/>
              <a:t>, </a:t>
            </a:r>
            <a:r>
              <a:rPr lang="tr-TR" dirty="0" err="1"/>
              <a:t>and</a:t>
            </a:r>
            <a:r>
              <a:rPr lang="tr-TR" dirty="0"/>
              <a:t> </a:t>
            </a:r>
            <a:r>
              <a:rPr lang="tr-TR" dirty="0" err="1"/>
              <a:t>crowned</a:t>
            </a:r>
            <a:r>
              <a:rPr lang="tr-TR" dirty="0"/>
              <a:t> me </a:t>
            </a:r>
            <a:r>
              <a:rPr lang="tr-TR" dirty="0" err="1"/>
              <a:t>pure</a:t>
            </a:r>
            <a:r>
              <a:rPr lang="tr-TR" dirty="0"/>
              <a:t> in </a:t>
            </a:r>
            <a:r>
              <a:rPr lang="tr-TR" dirty="0" err="1"/>
              <a:t>virginity</a:t>
            </a:r>
            <a:r>
              <a:rPr lang="tr-TR" dirty="0"/>
              <a:t>, </a:t>
            </a:r>
            <a:r>
              <a:rPr lang="tr-TR" dirty="0" err="1"/>
              <a:t>and</a:t>
            </a:r>
            <a:r>
              <a:rPr lang="tr-TR" dirty="0"/>
              <a:t> </a:t>
            </a:r>
            <a:r>
              <a:rPr lang="tr-TR" dirty="0" err="1"/>
              <a:t>arrayed</a:t>
            </a:r>
            <a:r>
              <a:rPr lang="tr-TR" dirty="0"/>
              <a:t> me in </a:t>
            </a:r>
            <a:r>
              <a:rPr lang="tr-TR" dirty="0" err="1"/>
              <a:t>flawless</a:t>
            </a:r>
            <a:r>
              <a:rPr lang="tr-TR" dirty="0"/>
              <a:t> </a:t>
            </a:r>
            <a:r>
              <a:rPr lang="tr-TR" dirty="0" err="1"/>
              <a:t>pearls</a:t>
            </a:r>
            <a:r>
              <a:rPr lang="tr-TR" dirty="0"/>
              <a:t>.’ [769] ‘</a:t>
            </a:r>
            <a:r>
              <a:rPr lang="tr-TR" dirty="0" err="1"/>
              <a:t>Why</a:t>
            </a:r>
            <a:r>
              <a:rPr lang="tr-TR" dirty="0"/>
              <a:t>, </a:t>
            </a:r>
            <a:r>
              <a:rPr lang="tr-TR" dirty="0" err="1"/>
              <a:t>flawless</a:t>
            </a:r>
            <a:r>
              <a:rPr lang="tr-TR" dirty="0"/>
              <a:t> </a:t>
            </a:r>
            <a:r>
              <a:rPr lang="tr-TR" dirty="0" err="1"/>
              <a:t>bride</a:t>
            </a:r>
            <a:r>
              <a:rPr lang="tr-TR" dirty="0"/>
              <a:t> </a:t>
            </a:r>
            <a:r>
              <a:rPr lang="tr-TR" dirty="0" err="1"/>
              <a:t>who</a:t>
            </a:r>
            <a:r>
              <a:rPr lang="tr-TR" dirty="0"/>
              <a:t> </a:t>
            </a:r>
            <a:r>
              <a:rPr lang="tr-TR" dirty="0" err="1"/>
              <a:t>shine</a:t>
            </a:r>
            <a:r>
              <a:rPr lang="tr-TR" dirty="0"/>
              <a:t> </a:t>
            </a:r>
            <a:r>
              <a:rPr lang="tr-TR" dirty="0" err="1"/>
              <a:t>so</a:t>
            </a:r>
            <a:r>
              <a:rPr lang="tr-TR" dirty="0"/>
              <a:t> </a:t>
            </a:r>
            <a:r>
              <a:rPr lang="tr-TR" dirty="0" err="1"/>
              <a:t>bright</a:t>
            </a:r>
            <a:r>
              <a:rPr lang="tr-TR" dirty="0"/>
              <a:t>, </a:t>
            </a:r>
            <a:r>
              <a:rPr lang="tr-TR" dirty="0" err="1"/>
              <a:t>who</a:t>
            </a:r>
            <a:r>
              <a:rPr lang="tr-TR" dirty="0"/>
              <a:t> </a:t>
            </a:r>
            <a:r>
              <a:rPr lang="tr-TR" dirty="0" err="1"/>
              <a:t>have</a:t>
            </a:r>
            <a:r>
              <a:rPr lang="tr-TR" dirty="0"/>
              <a:t> </a:t>
            </a:r>
            <a:r>
              <a:rPr lang="tr-TR" dirty="0" err="1"/>
              <a:t>such</a:t>
            </a:r>
            <a:r>
              <a:rPr lang="tr-TR" dirty="0"/>
              <a:t> </a:t>
            </a:r>
            <a:r>
              <a:rPr lang="tr-TR" dirty="0" err="1"/>
              <a:t>rich</a:t>
            </a:r>
            <a:r>
              <a:rPr lang="tr-TR" dirty="0"/>
              <a:t> </a:t>
            </a:r>
            <a:r>
              <a:rPr lang="tr-TR" dirty="0" err="1"/>
              <a:t>and</a:t>
            </a:r>
            <a:r>
              <a:rPr lang="tr-TR" dirty="0"/>
              <a:t> </a:t>
            </a:r>
            <a:r>
              <a:rPr lang="tr-TR" dirty="0" err="1"/>
              <a:t>plentiful</a:t>
            </a:r>
            <a:r>
              <a:rPr lang="tr-TR" dirty="0"/>
              <a:t> </a:t>
            </a:r>
            <a:r>
              <a:rPr lang="tr-TR" dirty="0" err="1"/>
              <a:t>royal</a:t>
            </a:r>
            <a:r>
              <a:rPr lang="tr-TR" dirty="0"/>
              <a:t> </a:t>
            </a:r>
            <a:r>
              <a:rPr lang="tr-TR" dirty="0" err="1"/>
              <a:t>dignities</a:t>
            </a:r>
            <a:r>
              <a:rPr lang="tr-TR" dirty="0"/>
              <a:t>, </a:t>
            </a:r>
            <a:r>
              <a:rPr lang="tr-TR" dirty="0" err="1"/>
              <a:t>what</a:t>
            </a:r>
            <a:r>
              <a:rPr lang="tr-TR" dirty="0"/>
              <a:t> </a:t>
            </a:r>
            <a:r>
              <a:rPr lang="tr-TR" dirty="0" err="1"/>
              <a:t>kind</a:t>
            </a:r>
            <a:r>
              <a:rPr lang="tr-TR" dirty="0"/>
              <a:t> of </a:t>
            </a:r>
            <a:r>
              <a:rPr lang="tr-TR" dirty="0" err="1"/>
              <a:t>thing</a:t>
            </a:r>
            <a:r>
              <a:rPr lang="tr-TR" dirty="0"/>
              <a:t> can </a:t>
            </a:r>
            <a:r>
              <a:rPr lang="tr-TR" dirty="0" err="1"/>
              <a:t>that</a:t>
            </a:r>
            <a:r>
              <a:rPr lang="tr-TR" dirty="0"/>
              <a:t> </a:t>
            </a:r>
            <a:r>
              <a:rPr lang="tr-TR" dirty="0" err="1"/>
              <a:t>Lamb</a:t>
            </a:r>
            <a:r>
              <a:rPr lang="tr-TR" dirty="0"/>
              <a:t> be </a:t>
            </a:r>
            <a:r>
              <a:rPr lang="tr-TR" dirty="0" err="1"/>
              <a:t>who</a:t>
            </a:r>
            <a:r>
              <a:rPr lang="tr-TR" dirty="0"/>
              <a:t> </a:t>
            </a:r>
            <a:r>
              <a:rPr lang="tr-TR" dirty="0" err="1"/>
              <a:t>would</a:t>
            </a:r>
            <a:r>
              <a:rPr lang="tr-TR" dirty="0"/>
              <a:t> </a:t>
            </a:r>
            <a:r>
              <a:rPr lang="tr-TR" dirty="0" err="1"/>
              <a:t>wed</a:t>
            </a:r>
            <a:r>
              <a:rPr lang="tr-TR" dirty="0"/>
              <a:t> </a:t>
            </a:r>
            <a:r>
              <a:rPr lang="tr-TR" dirty="0" err="1"/>
              <a:t>you</a:t>
            </a:r>
            <a:r>
              <a:rPr lang="tr-TR" dirty="0"/>
              <a:t> as His </a:t>
            </a:r>
            <a:r>
              <a:rPr lang="tr-TR" dirty="0" err="1"/>
              <a:t>wife</a:t>
            </a:r>
            <a:r>
              <a:rPr lang="tr-TR" dirty="0"/>
              <a:t>? </a:t>
            </a:r>
            <a:r>
              <a:rPr lang="tr-TR" dirty="0" err="1"/>
              <a:t>You</a:t>
            </a:r>
            <a:r>
              <a:rPr lang="tr-TR" dirty="0"/>
              <a:t> </a:t>
            </a:r>
            <a:r>
              <a:rPr lang="tr-TR" dirty="0" err="1"/>
              <a:t>climbed</a:t>
            </a:r>
            <a:r>
              <a:rPr lang="tr-TR" dirty="0"/>
              <a:t> </a:t>
            </a:r>
            <a:r>
              <a:rPr lang="tr-TR" dirty="0" err="1"/>
              <a:t>so</a:t>
            </a:r>
            <a:r>
              <a:rPr lang="tr-TR" dirty="0"/>
              <a:t> </a:t>
            </a:r>
            <a:r>
              <a:rPr lang="tr-TR" dirty="0" err="1"/>
              <a:t>high</a:t>
            </a:r>
            <a:r>
              <a:rPr lang="tr-TR" dirty="0"/>
              <a:t> </a:t>
            </a:r>
            <a:r>
              <a:rPr lang="tr-TR" dirty="0" err="1"/>
              <a:t>over</a:t>
            </a:r>
            <a:r>
              <a:rPr lang="tr-TR" dirty="0"/>
              <a:t> </a:t>
            </a:r>
            <a:r>
              <a:rPr lang="tr-TR" dirty="0" err="1"/>
              <a:t>all</a:t>
            </a:r>
            <a:r>
              <a:rPr lang="tr-TR" dirty="0"/>
              <a:t> </a:t>
            </a:r>
            <a:r>
              <a:rPr lang="tr-TR" dirty="0" err="1"/>
              <a:t>others</a:t>
            </a:r>
            <a:r>
              <a:rPr lang="tr-TR" dirty="0"/>
              <a:t> </a:t>
            </a:r>
            <a:r>
              <a:rPr lang="tr-TR" dirty="0" err="1"/>
              <a:t>to</a:t>
            </a:r>
            <a:r>
              <a:rPr lang="tr-TR" dirty="0"/>
              <a:t> </a:t>
            </a:r>
            <a:r>
              <a:rPr lang="tr-TR" dirty="0" err="1"/>
              <a:t>lead</a:t>
            </a:r>
            <a:r>
              <a:rPr lang="tr-TR" dirty="0"/>
              <a:t> </a:t>
            </a:r>
            <a:r>
              <a:rPr lang="tr-TR" dirty="0" err="1"/>
              <a:t>with</a:t>
            </a:r>
            <a:r>
              <a:rPr lang="tr-TR" dirty="0"/>
              <a:t> </a:t>
            </a:r>
            <a:r>
              <a:rPr lang="tr-TR" dirty="0" err="1"/>
              <a:t>Him</a:t>
            </a:r>
            <a:r>
              <a:rPr lang="tr-TR" dirty="0"/>
              <a:t> </a:t>
            </a:r>
            <a:r>
              <a:rPr lang="tr-TR" dirty="0" err="1"/>
              <a:t>so</a:t>
            </a:r>
            <a:r>
              <a:rPr lang="tr-TR" dirty="0"/>
              <a:t> </a:t>
            </a:r>
            <a:r>
              <a:rPr lang="tr-TR" dirty="0" err="1"/>
              <a:t>queenly</a:t>
            </a:r>
            <a:r>
              <a:rPr lang="tr-TR" dirty="0"/>
              <a:t> a life. </a:t>
            </a:r>
            <a:r>
              <a:rPr lang="tr-TR" dirty="0" err="1"/>
              <a:t>So</a:t>
            </a:r>
            <a:r>
              <a:rPr lang="tr-TR" dirty="0"/>
              <a:t> </a:t>
            </a:r>
            <a:r>
              <a:rPr lang="tr-TR" dirty="0" err="1"/>
              <a:t>many</a:t>
            </a:r>
            <a:r>
              <a:rPr lang="tr-TR" dirty="0"/>
              <a:t> [</a:t>
            </a:r>
            <a:r>
              <a:rPr lang="tr-TR" dirty="0" err="1"/>
              <a:t>beautiful</a:t>
            </a:r>
            <a:r>
              <a:rPr lang="tr-TR" dirty="0"/>
              <a:t>] </a:t>
            </a:r>
            <a:r>
              <a:rPr lang="tr-TR" dirty="0" err="1"/>
              <a:t>ladies</a:t>
            </a:r>
            <a:r>
              <a:rPr lang="tr-TR" dirty="0"/>
              <a:t> </a:t>
            </a:r>
            <a:r>
              <a:rPr lang="tr-TR" dirty="0" err="1"/>
              <a:t>have</a:t>
            </a:r>
            <a:r>
              <a:rPr lang="tr-TR" dirty="0"/>
              <a:t> </a:t>
            </a:r>
            <a:r>
              <a:rPr lang="tr-TR" dirty="0" err="1"/>
              <a:t>lived</a:t>
            </a:r>
            <a:r>
              <a:rPr lang="tr-TR" dirty="0"/>
              <a:t> in hard </a:t>
            </a:r>
            <a:r>
              <a:rPr lang="tr-TR" dirty="0" err="1"/>
              <a:t>struggle</a:t>
            </a:r>
            <a:r>
              <a:rPr lang="tr-TR" dirty="0"/>
              <a:t> </a:t>
            </a:r>
            <a:r>
              <a:rPr lang="tr-TR" dirty="0" err="1"/>
              <a:t>for</a:t>
            </a:r>
            <a:r>
              <a:rPr lang="tr-TR" dirty="0"/>
              <a:t> </a:t>
            </a:r>
            <a:r>
              <a:rPr lang="tr-TR" dirty="0" err="1"/>
              <a:t>Christ</a:t>
            </a:r>
            <a:r>
              <a:rPr lang="tr-TR" dirty="0"/>
              <a:t>, </a:t>
            </a:r>
            <a:r>
              <a:rPr lang="tr-TR" dirty="0" err="1"/>
              <a:t>and</a:t>
            </a:r>
            <a:r>
              <a:rPr lang="tr-TR" dirty="0"/>
              <a:t> </a:t>
            </a:r>
            <a:r>
              <a:rPr lang="tr-TR" dirty="0" err="1"/>
              <a:t>you</a:t>
            </a:r>
            <a:r>
              <a:rPr lang="tr-TR" dirty="0"/>
              <a:t> </a:t>
            </a:r>
            <a:r>
              <a:rPr lang="tr-TR" dirty="0" err="1"/>
              <a:t>have</a:t>
            </a:r>
            <a:r>
              <a:rPr lang="tr-TR" dirty="0"/>
              <a:t> </a:t>
            </a:r>
            <a:r>
              <a:rPr lang="tr-TR" dirty="0" err="1"/>
              <a:t>thrust</a:t>
            </a:r>
            <a:r>
              <a:rPr lang="tr-TR" dirty="0"/>
              <a:t> </a:t>
            </a:r>
            <a:r>
              <a:rPr lang="tr-TR" dirty="0" err="1"/>
              <a:t>out</a:t>
            </a:r>
            <a:r>
              <a:rPr lang="tr-TR" dirty="0"/>
              <a:t> </a:t>
            </a:r>
            <a:r>
              <a:rPr lang="tr-TR" dirty="0" err="1"/>
              <a:t>all</a:t>
            </a:r>
            <a:r>
              <a:rPr lang="tr-TR" dirty="0"/>
              <a:t> </a:t>
            </a:r>
            <a:r>
              <a:rPr lang="tr-TR" dirty="0" err="1"/>
              <a:t>those</a:t>
            </a:r>
            <a:r>
              <a:rPr lang="tr-TR" dirty="0"/>
              <a:t> </a:t>
            </a:r>
            <a:r>
              <a:rPr lang="tr-TR" dirty="0" err="1"/>
              <a:t>noble</a:t>
            </a:r>
            <a:r>
              <a:rPr lang="tr-TR" dirty="0"/>
              <a:t> </a:t>
            </a:r>
            <a:r>
              <a:rPr lang="tr-TR" dirty="0" err="1"/>
              <a:t>ones</a:t>
            </a:r>
            <a:r>
              <a:rPr lang="tr-TR" dirty="0"/>
              <a:t>, </a:t>
            </a:r>
            <a:r>
              <a:rPr lang="tr-TR" dirty="0" err="1"/>
              <a:t>driving</a:t>
            </a:r>
            <a:r>
              <a:rPr lang="tr-TR" dirty="0"/>
              <a:t> </a:t>
            </a:r>
            <a:r>
              <a:rPr lang="tr-TR" dirty="0" err="1"/>
              <a:t>away</a:t>
            </a:r>
            <a:r>
              <a:rPr lang="tr-TR" dirty="0"/>
              <a:t> </a:t>
            </a:r>
            <a:r>
              <a:rPr lang="tr-TR" dirty="0" err="1"/>
              <a:t>all</a:t>
            </a:r>
            <a:r>
              <a:rPr lang="tr-TR" dirty="0"/>
              <a:t> </a:t>
            </a:r>
            <a:r>
              <a:rPr lang="tr-TR" dirty="0" err="1"/>
              <a:t>others</a:t>
            </a:r>
            <a:r>
              <a:rPr lang="tr-TR" dirty="0"/>
              <a:t> </a:t>
            </a:r>
            <a:r>
              <a:rPr lang="tr-TR" dirty="0" err="1"/>
              <a:t>from</a:t>
            </a:r>
            <a:r>
              <a:rPr lang="tr-TR" dirty="0"/>
              <a:t> </a:t>
            </a:r>
            <a:r>
              <a:rPr lang="tr-TR" dirty="0" err="1"/>
              <a:t>that</a:t>
            </a:r>
            <a:r>
              <a:rPr lang="tr-TR" dirty="0"/>
              <a:t> </a:t>
            </a:r>
            <a:r>
              <a:rPr lang="tr-TR" dirty="0" err="1"/>
              <a:t>marriage</a:t>
            </a:r>
            <a:r>
              <a:rPr lang="tr-TR" dirty="0"/>
              <a:t>, </a:t>
            </a:r>
            <a:r>
              <a:rPr lang="tr-TR" dirty="0" err="1"/>
              <a:t>you</a:t>
            </a:r>
            <a:r>
              <a:rPr lang="tr-TR" dirty="0"/>
              <a:t> </a:t>
            </a:r>
            <a:r>
              <a:rPr lang="tr-TR" dirty="0" err="1"/>
              <a:t>alone</a:t>
            </a:r>
            <a:r>
              <a:rPr lang="tr-TR" dirty="0"/>
              <a:t> [</a:t>
            </a:r>
            <a:r>
              <a:rPr lang="tr-TR" dirty="0" err="1"/>
              <a:t>being</a:t>
            </a:r>
            <a:r>
              <a:rPr lang="tr-TR" dirty="0"/>
              <a:t>] </a:t>
            </a:r>
            <a:r>
              <a:rPr lang="tr-TR" dirty="0" err="1"/>
              <a:t>strong</a:t>
            </a:r>
            <a:r>
              <a:rPr lang="tr-TR" dirty="0"/>
              <a:t> </a:t>
            </a:r>
            <a:r>
              <a:rPr lang="tr-TR" dirty="0" err="1"/>
              <a:t>and</a:t>
            </a:r>
            <a:r>
              <a:rPr lang="tr-TR" dirty="0"/>
              <a:t> </a:t>
            </a:r>
            <a:r>
              <a:rPr lang="tr-TR" dirty="0" err="1"/>
              <a:t>firm</a:t>
            </a:r>
            <a:r>
              <a:rPr lang="tr-TR" dirty="0"/>
              <a:t> </a:t>
            </a:r>
            <a:r>
              <a:rPr lang="tr-TR" dirty="0" err="1"/>
              <a:t>enough</a:t>
            </a:r>
            <a:r>
              <a:rPr lang="tr-TR" dirty="0"/>
              <a:t>, a </a:t>
            </a:r>
            <a:r>
              <a:rPr lang="tr-TR" dirty="0" err="1"/>
              <a:t>peerless</a:t>
            </a:r>
            <a:r>
              <a:rPr lang="tr-TR" dirty="0"/>
              <a:t> </a:t>
            </a:r>
            <a:r>
              <a:rPr lang="tr-TR" dirty="0" err="1"/>
              <a:t>and</a:t>
            </a:r>
            <a:r>
              <a:rPr lang="tr-TR" dirty="0"/>
              <a:t> </a:t>
            </a:r>
            <a:r>
              <a:rPr lang="tr-TR" dirty="0" err="1"/>
              <a:t>flawless</a:t>
            </a:r>
            <a:r>
              <a:rPr lang="tr-TR" dirty="0"/>
              <a:t> maiden.’</a:t>
            </a:r>
          </a:p>
        </p:txBody>
      </p:sp>
    </p:spTree>
    <p:extLst>
      <p:ext uri="{BB962C8B-B14F-4D97-AF65-F5344CB8AC3E}">
        <p14:creationId xmlns:p14="http://schemas.microsoft.com/office/powerpoint/2010/main" val="3337426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9ECF64-5300-DE94-56C7-96C969716912}"/>
              </a:ext>
            </a:extLst>
          </p:cNvPr>
          <p:cNvSpPr>
            <a:spLocks noGrp="1"/>
          </p:cNvSpPr>
          <p:nvPr>
            <p:ph type="title"/>
          </p:nvPr>
        </p:nvSpPr>
        <p:spPr/>
        <p:txBody>
          <a:bodyPr/>
          <a:lstStyle/>
          <a:p>
            <a:r>
              <a:rPr lang="tr-TR" i="1" dirty="0" err="1"/>
              <a:t>Epilogue</a:t>
            </a:r>
            <a:r>
              <a:rPr lang="tr-TR" i="1" dirty="0"/>
              <a:t>:</a:t>
            </a:r>
          </a:p>
        </p:txBody>
      </p:sp>
      <p:sp>
        <p:nvSpPr>
          <p:cNvPr id="3" name="İçerik Yer Tutucusu 2">
            <a:extLst>
              <a:ext uri="{FF2B5EF4-FFF2-40B4-BE49-F238E27FC236}">
                <a16:creationId xmlns:a16="http://schemas.microsoft.com/office/drawing/2014/main" id="{9CCE1A16-4D36-BC59-5DD1-31A0636927E4}"/>
              </a:ext>
            </a:extLst>
          </p:cNvPr>
          <p:cNvSpPr>
            <a:spLocks noGrp="1"/>
          </p:cNvSpPr>
          <p:nvPr>
            <p:ph idx="1"/>
          </p:nvPr>
        </p:nvSpPr>
        <p:spPr/>
        <p:txBody>
          <a:bodyPr>
            <a:normAutofit fontScale="85000" lnSpcReduction="20000"/>
          </a:bodyPr>
          <a:lstStyle/>
          <a:p>
            <a:r>
              <a:rPr lang="tr-TR" dirty="0"/>
              <a:t>[1189] </a:t>
            </a:r>
            <a:r>
              <a:rPr lang="tr-TR" dirty="0" err="1"/>
              <a:t>If</a:t>
            </a:r>
            <a:r>
              <a:rPr lang="tr-TR" dirty="0"/>
              <a:t> I had </a:t>
            </a:r>
            <a:r>
              <a:rPr lang="tr-TR" dirty="0" err="1"/>
              <a:t>all</a:t>
            </a:r>
            <a:r>
              <a:rPr lang="tr-TR" dirty="0"/>
              <a:t> </a:t>
            </a:r>
            <a:r>
              <a:rPr lang="tr-TR" dirty="0" err="1"/>
              <a:t>the</a:t>
            </a:r>
            <a:r>
              <a:rPr lang="tr-TR" dirty="0"/>
              <a:t> time </a:t>
            </a:r>
            <a:r>
              <a:rPr lang="tr-TR" dirty="0" err="1"/>
              <a:t>submitted</a:t>
            </a:r>
            <a:r>
              <a:rPr lang="tr-TR" dirty="0"/>
              <a:t> </a:t>
            </a:r>
            <a:r>
              <a:rPr lang="tr-TR" dirty="0" err="1"/>
              <a:t>to</a:t>
            </a:r>
            <a:r>
              <a:rPr lang="tr-TR" dirty="0"/>
              <a:t> </a:t>
            </a:r>
            <a:r>
              <a:rPr lang="tr-TR" dirty="0" err="1"/>
              <a:t>that</a:t>
            </a:r>
            <a:r>
              <a:rPr lang="tr-TR" dirty="0"/>
              <a:t> </a:t>
            </a:r>
            <a:r>
              <a:rPr lang="tr-TR" dirty="0" err="1"/>
              <a:t>Prince’s</a:t>
            </a:r>
            <a:r>
              <a:rPr lang="tr-TR" dirty="0"/>
              <a:t> </a:t>
            </a:r>
            <a:r>
              <a:rPr lang="tr-TR" dirty="0" err="1"/>
              <a:t>pleasure</a:t>
            </a:r>
            <a:r>
              <a:rPr lang="tr-TR" dirty="0"/>
              <a:t>, </a:t>
            </a:r>
            <a:r>
              <a:rPr lang="tr-TR" dirty="0" err="1"/>
              <a:t>and</a:t>
            </a:r>
            <a:r>
              <a:rPr lang="tr-TR" dirty="0"/>
              <a:t> </a:t>
            </a:r>
            <a:r>
              <a:rPr lang="tr-TR" dirty="0" err="1"/>
              <a:t>yearned</a:t>
            </a:r>
            <a:r>
              <a:rPr lang="tr-TR" dirty="0"/>
              <a:t> </a:t>
            </a:r>
            <a:r>
              <a:rPr lang="tr-TR" dirty="0" err="1"/>
              <a:t>for</a:t>
            </a:r>
            <a:r>
              <a:rPr lang="tr-TR" dirty="0"/>
              <a:t> </a:t>
            </a:r>
            <a:r>
              <a:rPr lang="tr-TR" dirty="0" err="1"/>
              <a:t>no</a:t>
            </a:r>
            <a:r>
              <a:rPr lang="tr-TR" dirty="0"/>
              <a:t> </a:t>
            </a:r>
            <a:r>
              <a:rPr lang="tr-TR" dirty="0" err="1"/>
              <a:t>more</a:t>
            </a:r>
            <a:r>
              <a:rPr lang="tr-TR" dirty="0"/>
              <a:t> </a:t>
            </a:r>
            <a:r>
              <a:rPr lang="tr-TR" dirty="0" err="1"/>
              <a:t>than</a:t>
            </a:r>
            <a:r>
              <a:rPr lang="tr-TR" dirty="0"/>
              <a:t> </a:t>
            </a:r>
            <a:r>
              <a:rPr lang="tr-TR" dirty="0" err="1"/>
              <a:t>was</a:t>
            </a:r>
            <a:r>
              <a:rPr lang="tr-TR" dirty="0"/>
              <a:t> </a:t>
            </a:r>
            <a:r>
              <a:rPr lang="tr-TR" dirty="0" err="1"/>
              <a:t>allowed</a:t>
            </a:r>
            <a:r>
              <a:rPr lang="tr-TR" dirty="0"/>
              <a:t> me, </a:t>
            </a:r>
            <a:r>
              <a:rPr lang="tr-TR" dirty="0" err="1"/>
              <a:t>and</a:t>
            </a:r>
            <a:r>
              <a:rPr lang="tr-TR" dirty="0"/>
              <a:t> </a:t>
            </a:r>
            <a:r>
              <a:rPr lang="tr-TR" dirty="0" err="1"/>
              <a:t>been</a:t>
            </a:r>
            <a:r>
              <a:rPr lang="tr-TR" dirty="0"/>
              <a:t> </a:t>
            </a:r>
            <a:r>
              <a:rPr lang="tr-TR" dirty="0" err="1"/>
              <a:t>content</a:t>
            </a:r>
            <a:r>
              <a:rPr lang="tr-TR" dirty="0"/>
              <a:t> </a:t>
            </a:r>
            <a:r>
              <a:rPr lang="tr-TR" dirty="0" err="1"/>
              <a:t>with</a:t>
            </a:r>
            <a:r>
              <a:rPr lang="tr-TR" dirty="0"/>
              <a:t> </a:t>
            </a:r>
            <a:r>
              <a:rPr lang="tr-TR" dirty="0" err="1"/>
              <a:t>that</a:t>
            </a:r>
            <a:r>
              <a:rPr lang="tr-TR" dirty="0"/>
              <a:t> in </a:t>
            </a:r>
            <a:r>
              <a:rPr lang="tr-TR" dirty="0" err="1"/>
              <a:t>true</a:t>
            </a:r>
            <a:r>
              <a:rPr lang="tr-TR" dirty="0"/>
              <a:t> </a:t>
            </a:r>
            <a:r>
              <a:rPr lang="tr-TR" dirty="0" err="1"/>
              <a:t>resolve</a:t>
            </a:r>
            <a:r>
              <a:rPr lang="tr-TR" dirty="0"/>
              <a:t>, as </a:t>
            </a:r>
            <a:r>
              <a:rPr lang="tr-TR" dirty="0" err="1"/>
              <a:t>the</a:t>
            </a:r>
            <a:r>
              <a:rPr lang="tr-TR" dirty="0"/>
              <a:t> </a:t>
            </a:r>
            <a:r>
              <a:rPr lang="tr-TR" dirty="0" err="1"/>
              <a:t>pearl</a:t>
            </a:r>
            <a:r>
              <a:rPr lang="tr-TR" dirty="0"/>
              <a:t> </a:t>
            </a:r>
            <a:r>
              <a:rPr lang="tr-TR" dirty="0" err="1"/>
              <a:t>that</a:t>
            </a:r>
            <a:r>
              <a:rPr lang="tr-TR" dirty="0"/>
              <a:t> </a:t>
            </a:r>
            <a:r>
              <a:rPr lang="tr-TR" dirty="0" err="1"/>
              <a:t>was</a:t>
            </a:r>
            <a:r>
              <a:rPr lang="tr-TR" dirty="0"/>
              <a:t> </a:t>
            </a:r>
            <a:r>
              <a:rPr lang="tr-TR" dirty="0" err="1"/>
              <a:t>so</a:t>
            </a:r>
            <a:r>
              <a:rPr lang="tr-TR" dirty="0"/>
              <a:t> </a:t>
            </a:r>
            <a:r>
              <a:rPr lang="tr-TR" dirty="0" err="1"/>
              <a:t>fair</a:t>
            </a:r>
            <a:r>
              <a:rPr lang="tr-TR" dirty="0"/>
              <a:t> had </a:t>
            </a:r>
            <a:r>
              <a:rPr lang="tr-TR" dirty="0" err="1"/>
              <a:t>begged</a:t>
            </a:r>
            <a:r>
              <a:rPr lang="tr-TR" dirty="0"/>
              <a:t> me, </a:t>
            </a:r>
            <a:r>
              <a:rPr lang="tr-TR" dirty="0" err="1"/>
              <a:t>quite</a:t>
            </a:r>
            <a:r>
              <a:rPr lang="tr-TR" dirty="0"/>
              <a:t> </a:t>
            </a:r>
            <a:r>
              <a:rPr lang="tr-TR" dirty="0" err="1"/>
              <a:t>probably</a:t>
            </a:r>
            <a:r>
              <a:rPr lang="tr-TR" dirty="0"/>
              <a:t>, </a:t>
            </a:r>
            <a:r>
              <a:rPr lang="tr-TR" dirty="0" err="1"/>
              <a:t>drawn</a:t>
            </a:r>
            <a:r>
              <a:rPr lang="tr-TR" dirty="0"/>
              <a:t> </a:t>
            </a:r>
            <a:r>
              <a:rPr lang="tr-TR" dirty="0" err="1"/>
              <a:t>into</a:t>
            </a:r>
            <a:r>
              <a:rPr lang="tr-TR" dirty="0"/>
              <a:t> </a:t>
            </a:r>
            <a:r>
              <a:rPr lang="tr-TR" dirty="0" err="1"/>
              <a:t>God’s</a:t>
            </a:r>
            <a:r>
              <a:rPr lang="tr-TR" dirty="0"/>
              <a:t> presence, I </a:t>
            </a:r>
            <a:r>
              <a:rPr lang="tr-TR" dirty="0" err="1"/>
              <a:t>would</a:t>
            </a:r>
            <a:r>
              <a:rPr lang="tr-TR" dirty="0"/>
              <a:t> </a:t>
            </a:r>
            <a:r>
              <a:rPr lang="tr-TR" dirty="0" err="1"/>
              <a:t>have</a:t>
            </a:r>
            <a:r>
              <a:rPr lang="tr-TR" dirty="0"/>
              <a:t> </a:t>
            </a:r>
            <a:r>
              <a:rPr lang="tr-TR" dirty="0" err="1"/>
              <a:t>been</a:t>
            </a:r>
            <a:r>
              <a:rPr lang="tr-TR" dirty="0"/>
              <a:t> </a:t>
            </a:r>
            <a:r>
              <a:rPr lang="tr-TR" dirty="0" err="1"/>
              <a:t>brought</a:t>
            </a:r>
            <a:r>
              <a:rPr lang="tr-TR" dirty="0"/>
              <a:t> </a:t>
            </a:r>
            <a:r>
              <a:rPr lang="tr-TR" dirty="0" err="1"/>
              <a:t>to</a:t>
            </a:r>
            <a:r>
              <a:rPr lang="tr-TR" dirty="0"/>
              <a:t> </a:t>
            </a:r>
            <a:r>
              <a:rPr lang="tr-TR" dirty="0" err="1"/>
              <a:t>more</a:t>
            </a:r>
            <a:r>
              <a:rPr lang="tr-TR" dirty="0"/>
              <a:t> of His </a:t>
            </a:r>
            <a:r>
              <a:rPr lang="tr-TR" dirty="0" err="1"/>
              <a:t>mysteries</a:t>
            </a:r>
            <a:r>
              <a:rPr lang="tr-TR" dirty="0"/>
              <a:t>. But </a:t>
            </a:r>
            <a:r>
              <a:rPr lang="tr-TR" dirty="0" err="1"/>
              <a:t>people</a:t>
            </a:r>
            <a:r>
              <a:rPr lang="tr-TR" dirty="0"/>
              <a:t> </a:t>
            </a:r>
            <a:r>
              <a:rPr lang="tr-TR" dirty="0" err="1"/>
              <a:t>always</a:t>
            </a:r>
            <a:r>
              <a:rPr lang="tr-TR" dirty="0"/>
              <a:t> </a:t>
            </a:r>
            <a:r>
              <a:rPr lang="tr-TR" dirty="0" err="1"/>
              <a:t>want</a:t>
            </a:r>
            <a:r>
              <a:rPr lang="tr-TR" dirty="0"/>
              <a:t> </a:t>
            </a:r>
            <a:r>
              <a:rPr lang="tr-TR" dirty="0" err="1"/>
              <a:t>to</a:t>
            </a:r>
            <a:r>
              <a:rPr lang="tr-TR" dirty="0"/>
              <a:t> </a:t>
            </a:r>
            <a:r>
              <a:rPr lang="tr-TR" dirty="0" err="1"/>
              <a:t>receive</a:t>
            </a:r>
            <a:r>
              <a:rPr lang="tr-TR" dirty="0"/>
              <a:t> </a:t>
            </a:r>
            <a:r>
              <a:rPr lang="tr-TR" dirty="0" err="1"/>
              <a:t>more</a:t>
            </a:r>
            <a:r>
              <a:rPr lang="tr-TR" dirty="0"/>
              <a:t> </a:t>
            </a:r>
            <a:r>
              <a:rPr lang="tr-TR" dirty="0" err="1"/>
              <a:t>good</a:t>
            </a:r>
            <a:r>
              <a:rPr lang="tr-TR" dirty="0"/>
              <a:t> </a:t>
            </a:r>
            <a:r>
              <a:rPr lang="tr-TR" dirty="0" err="1"/>
              <a:t>fortune</a:t>
            </a:r>
            <a:r>
              <a:rPr lang="tr-TR" dirty="0"/>
              <a:t> </a:t>
            </a:r>
            <a:r>
              <a:rPr lang="tr-TR" dirty="0" err="1"/>
              <a:t>than</a:t>
            </a:r>
            <a:r>
              <a:rPr lang="tr-TR" dirty="0"/>
              <a:t> </a:t>
            </a:r>
            <a:r>
              <a:rPr lang="tr-TR" dirty="0" err="1"/>
              <a:t>could</a:t>
            </a:r>
            <a:r>
              <a:rPr lang="tr-TR" dirty="0"/>
              <a:t> </a:t>
            </a:r>
            <a:r>
              <a:rPr lang="tr-TR" dirty="0" err="1"/>
              <a:t>belong</a:t>
            </a:r>
            <a:r>
              <a:rPr lang="tr-TR" dirty="0"/>
              <a:t> </a:t>
            </a:r>
            <a:r>
              <a:rPr lang="tr-TR" dirty="0" err="1"/>
              <a:t>to</a:t>
            </a:r>
            <a:r>
              <a:rPr lang="tr-TR" dirty="0"/>
              <a:t> </a:t>
            </a:r>
            <a:r>
              <a:rPr lang="tr-TR" dirty="0" err="1"/>
              <a:t>them</a:t>
            </a:r>
            <a:r>
              <a:rPr lang="tr-TR" dirty="0"/>
              <a:t> </a:t>
            </a:r>
            <a:r>
              <a:rPr lang="tr-TR" dirty="0" err="1"/>
              <a:t>by</a:t>
            </a:r>
            <a:r>
              <a:rPr lang="tr-TR" dirty="0"/>
              <a:t> </a:t>
            </a:r>
            <a:r>
              <a:rPr lang="tr-TR" dirty="0" err="1"/>
              <a:t>right</a:t>
            </a:r>
            <a:r>
              <a:rPr lang="tr-TR" dirty="0"/>
              <a:t>; </a:t>
            </a:r>
            <a:r>
              <a:rPr lang="tr-TR" dirty="0" err="1"/>
              <a:t>therefore</a:t>
            </a:r>
            <a:r>
              <a:rPr lang="tr-TR" dirty="0"/>
              <a:t> </a:t>
            </a:r>
            <a:r>
              <a:rPr lang="tr-TR" dirty="0" err="1"/>
              <a:t>my</a:t>
            </a:r>
            <a:r>
              <a:rPr lang="tr-TR" dirty="0"/>
              <a:t> </a:t>
            </a:r>
            <a:r>
              <a:rPr lang="tr-TR" dirty="0" err="1"/>
              <a:t>joy</a:t>
            </a:r>
            <a:r>
              <a:rPr lang="tr-TR" dirty="0"/>
              <a:t> </a:t>
            </a:r>
            <a:r>
              <a:rPr lang="tr-TR" dirty="0" err="1"/>
              <a:t>was</a:t>
            </a:r>
            <a:r>
              <a:rPr lang="tr-TR" dirty="0"/>
              <a:t> </a:t>
            </a:r>
            <a:r>
              <a:rPr lang="tr-TR" dirty="0" err="1"/>
              <a:t>quickly</a:t>
            </a:r>
            <a:r>
              <a:rPr lang="tr-TR" dirty="0"/>
              <a:t> </a:t>
            </a:r>
            <a:r>
              <a:rPr lang="tr-TR" dirty="0" err="1"/>
              <a:t>shattered</a:t>
            </a:r>
            <a:r>
              <a:rPr lang="tr-TR" dirty="0"/>
              <a:t>, </a:t>
            </a:r>
            <a:r>
              <a:rPr lang="tr-TR" dirty="0" err="1"/>
              <a:t>and</a:t>
            </a:r>
            <a:r>
              <a:rPr lang="tr-TR" dirty="0"/>
              <a:t> I </a:t>
            </a:r>
            <a:r>
              <a:rPr lang="tr-TR" dirty="0" err="1"/>
              <a:t>cast</a:t>
            </a:r>
            <a:r>
              <a:rPr lang="tr-TR" dirty="0"/>
              <a:t> </a:t>
            </a:r>
            <a:r>
              <a:rPr lang="tr-TR" dirty="0" err="1"/>
              <a:t>out</a:t>
            </a:r>
            <a:r>
              <a:rPr lang="tr-TR" dirty="0"/>
              <a:t> of </a:t>
            </a:r>
            <a:r>
              <a:rPr lang="tr-TR" dirty="0" err="1"/>
              <a:t>the</a:t>
            </a:r>
            <a:r>
              <a:rPr lang="tr-TR" dirty="0"/>
              <a:t> </a:t>
            </a:r>
            <a:r>
              <a:rPr lang="tr-TR" dirty="0" err="1"/>
              <a:t>everlasting</a:t>
            </a:r>
            <a:r>
              <a:rPr lang="tr-TR" dirty="0"/>
              <a:t> </a:t>
            </a:r>
            <a:r>
              <a:rPr lang="tr-TR" dirty="0" err="1"/>
              <a:t>regions</a:t>
            </a:r>
            <a:r>
              <a:rPr lang="tr-TR" dirty="0"/>
              <a:t>. Lord, </a:t>
            </a:r>
            <a:r>
              <a:rPr lang="tr-TR" dirty="0" err="1"/>
              <a:t>those</a:t>
            </a:r>
            <a:r>
              <a:rPr lang="tr-TR" dirty="0"/>
              <a:t> </a:t>
            </a:r>
            <a:r>
              <a:rPr lang="tr-TR" dirty="0" err="1"/>
              <a:t>who</a:t>
            </a:r>
            <a:r>
              <a:rPr lang="tr-TR" dirty="0"/>
              <a:t> </a:t>
            </a:r>
            <a:r>
              <a:rPr lang="tr-TR" dirty="0" err="1"/>
              <a:t>strive</a:t>
            </a:r>
            <a:r>
              <a:rPr lang="tr-TR" dirty="0"/>
              <a:t> </a:t>
            </a:r>
            <a:r>
              <a:rPr lang="tr-TR" dirty="0" err="1"/>
              <a:t>against</a:t>
            </a:r>
            <a:r>
              <a:rPr lang="tr-TR" dirty="0"/>
              <a:t> </a:t>
            </a:r>
            <a:r>
              <a:rPr lang="tr-TR" dirty="0" err="1"/>
              <a:t>You</a:t>
            </a:r>
            <a:r>
              <a:rPr lang="tr-TR" dirty="0"/>
              <a:t> </a:t>
            </a:r>
            <a:r>
              <a:rPr lang="tr-TR" dirty="0" err="1"/>
              <a:t>are</a:t>
            </a:r>
            <a:r>
              <a:rPr lang="tr-TR" dirty="0"/>
              <a:t> mad, </a:t>
            </a:r>
            <a:r>
              <a:rPr lang="tr-TR" dirty="0" err="1"/>
              <a:t>or</a:t>
            </a:r>
            <a:r>
              <a:rPr lang="tr-TR" dirty="0"/>
              <a:t> </a:t>
            </a:r>
            <a:r>
              <a:rPr lang="tr-TR" dirty="0" err="1"/>
              <a:t>who</a:t>
            </a:r>
            <a:r>
              <a:rPr lang="tr-TR" dirty="0"/>
              <a:t> </a:t>
            </a:r>
            <a:r>
              <a:rPr lang="tr-TR" dirty="0" err="1"/>
              <a:t>propose</a:t>
            </a:r>
            <a:r>
              <a:rPr lang="tr-TR" dirty="0"/>
              <a:t> </a:t>
            </a:r>
            <a:r>
              <a:rPr lang="tr-TR" dirty="0" err="1"/>
              <a:t>anything</a:t>
            </a:r>
            <a:r>
              <a:rPr lang="tr-TR" dirty="0"/>
              <a:t> </a:t>
            </a:r>
            <a:r>
              <a:rPr lang="tr-TR" dirty="0" err="1"/>
              <a:t>against</a:t>
            </a:r>
            <a:r>
              <a:rPr lang="tr-TR" dirty="0"/>
              <a:t> </a:t>
            </a:r>
            <a:r>
              <a:rPr lang="tr-TR" dirty="0" err="1"/>
              <a:t>Your</a:t>
            </a:r>
            <a:r>
              <a:rPr lang="tr-TR" dirty="0"/>
              <a:t> </a:t>
            </a:r>
            <a:r>
              <a:rPr lang="tr-TR" dirty="0" err="1"/>
              <a:t>pleasure</a:t>
            </a:r>
            <a:r>
              <a:rPr lang="tr-TR" dirty="0"/>
              <a:t>. [1201] </a:t>
            </a:r>
            <a:r>
              <a:rPr lang="tr-TR" dirty="0" err="1"/>
              <a:t>To</a:t>
            </a:r>
            <a:r>
              <a:rPr lang="tr-TR" dirty="0"/>
              <a:t> </a:t>
            </a:r>
            <a:r>
              <a:rPr lang="tr-TR" dirty="0" err="1"/>
              <a:t>please</a:t>
            </a:r>
            <a:r>
              <a:rPr lang="tr-TR" dirty="0"/>
              <a:t> </a:t>
            </a:r>
            <a:r>
              <a:rPr lang="tr-TR" dirty="0" err="1"/>
              <a:t>the</a:t>
            </a:r>
            <a:r>
              <a:rPr lang="tr-TR" dirty="0"/>
              <a:t> </a:t>
            </a:r>
            <a:r>
              <a:rPr lang="tr-TR" dirty="0" err="1"/>
              <a:t>Prince</a:t>
            </a:r>
            <a:r>
              <a:rPr lang="tr-TR" dirty="0"/>
              <a:t> </a:t>
            </a:r>
            <a:r>
              <a:rPr lang="tr-TR" dirty="0" err="1"/>
              <a:t>or</a:t>
            </a:r>
            <a:r>
              <a:rPr lang="tr-TR" dirty="0"/>
              <a:t> be </a:t>
            </a:r>
            <a:r>
              <a:rPr lang="tr-TR" dirty="0" err="1"/>
              <a:t>reconciled</a:t>
            </a:r>
            <a:r>
              <a:rPr lang="tr-TR" dirty="0"/>
              <a:t> [</a:t>
            </a:r>
            <a:r>
              <a:rPr lang="tr-TR" dirty="0" err="1"/>
              <a:t>to</a:t>
            </a:r>
            <a:r>
              <a:rPr lang="tr-TR" dirty="0"/>
              <a:t> </a:t>
            </a:r>
            <a:r>
              <a:rPr lang="tr-TR" dirty="0" err="1"/>
              <a:t>Him</a:t>
            </a:r>
            <a:r>
              <a:rPr lang="tr-TR" dirty="0"/>
              <a:t>] is </a:t>
            </a:r>
            <a:r>
              <a:rPr lang="tr-TR" dirty="0" err="1"/>
              <a:t>very</a:t>
            </a:r>
            <a:r>
              <a:rPr lang="tr-TR" dirty="0"/>
              <a:t> </a:t>
            </a:r>
            <a:r>
              <a:rPr lang="tr-TR" dirty="0" err="1"/>
              <a:t>easy</a:t>
            </a:r>
            <a:r>
              <a:rPr lang="tr-TR" dirty="0"/>
              <a:t> </a:t>
            </a:r>
            <a:r>
              <a:rPr lang="tr-TR" dirty="0" err="1"/>
              <a:t>to</a:t>
            </a:r>
            <a:r>
              <a:rPr lang="tr-TR" dirty="0"/>
              <a:t> </a:t>
            </a:r>
            <a:r>
              <a:rPr lang="tr-TR" dirty="0" err="1"/>
              <a:t>the</a:t>
            </a:r>
            <a:r>
              <a:rPr lang="tr-TR" dirty="0"/>
              <a:t> </a:t>
            </a:r>
            <a:r>
              <a:rPr lang="tr-TR" dirty="0" err="1"/>
              <a:t>good</a:t>
            </a:r>
            <a:r>
              <a:rPr lang="tr-TR" dirty="0"/>
              <a:t> </a:t>
            </a:r>
            <a:r>
              <a:rPr lang="tr-TR" dirty="0" err="1"/>
              <a:t>Christian</a:t>
            </a:r>
            <a:r>
              <a:rPr lang="tr-TR" dirty="0"/>
              <a:t>; </a:t>
            </a:r>
            <a:r>
              <a:rPr lang="tr-TR" dirty="0" err="1"/>
              <a:t>for</a:t>
            </a:r>
            <a:r>
              <a:rPr lang="tr-TR" dirty="0"/>
              <a:t> I </a:t>
            </a:r>
            <a:r>
              <a:rPr lang="tr-TR" dirty="0" err="1"/>
              <a:t>have</a:t>
            </a:r>
            <a:r>
              <a:rPr lang="tr-TR" dirty="0"/>
              <a:t> </a:t>
            </a:r>
            <a:r>
              <a:rPr lang="tr-TR" dirty="0" err="1"/>
              <a:t>found</a:t>
            </a:r>
            <a:r>
              <a:rPr lang="tr-TR" dirty="0"/>
              <a:t> </a:t>
            </a:r>
            <a:r>
              <a:rPr lang="tr-TR" dirty="0" err="1"/>
              <a:t>Him</a:t>
            </a:r>
            <a:r>
              <a:rPr lang="tr-TR" dirty="0"/>
              <a:t>, </a:t>
            </a:r>
            <a:r>
              <a:rPr lang="tr-TR" dirty="0" err="1"/>
              <a:t>both</a:t>
            </a:r>
            <a:r>
              <a:rPr lang="tr-TR" dirty="0"/>
              <a:t> </a:t>
            </a:r>
            <a:r>
              <a:rPr lang="tr-TR" dirty="0" err="1"/>
              <a:t>day</a:t>
            </a:r>
            <a:r>
              <a:rPr lang="tr-TR" dirty="0"/>
              <a:t> </a:t>
            </a:r>
            <a:r>
              <a:rPr lang="tr-TR" dirty="0" err="1"/>
              <a:t>and</a:t>
            </a:r>
            <a:r>
              <a:rPr lang="tr-TR" dirty="0"/>
              <a:t> </a:t>
            </a:r>
            <a:r>
              <a:rPr lang="tr-TR" dirty="0" err="1"/>
              <a:t>night</a:t>
            </a:r>
            <a:r>
              <a:rPr lang="tr-TR" dirty="0"/>
              <a:t> [</a:t>
            </a:r>
            <a:r>
              <a:rPr lang="tr-TR" dirty="0" err="1"/>
              <a:t>i.e</a:t>
            </a:r>
            <a:r>
              <a:rPr lang="tr-TR" dirty="0"/>
              <a:t>. at </a:t>
            </a:r>
            <a:r>
              <a:rPr lang="tr-TR" dirty="0" err="1"/>
              <a:t>all</a:t>
            </a:r>
            <a:r>
              <a:rPr lang="tr-TR" dirty="0"/>
              <a:t> </a:t>
            </a:r>
            <a:r>
              <a:rPr lang="tr-TR" dirty="0" err="1"/>
              <a:t>times</a:t>
            </a:r>
            <a:r>
              <a:rPr lang="tr-TR" dirty="0"/>
              <a:t>], a </a:t>
            </a:r>
            <a:r>
              <a:rPr lang="tr-TR" dirty="0" err="1"/>
              <a:t>God</a:t>
            </a:r>
            <a:r>
              <a:rPr lang="tr-TR" dirty="0"/>
              <a:t>, a Lord, an </a:t>
            </a:r>
            <a:r>
              <a:rPr lang="tr-TR" dirty="0" err="1"/>
              <a:t>entirely</a:t>
            </a:r>
            <a:r>
              <a:rPr lang="tr-TR" dirty="0"/>
              <a:t> </a:t>
            </a:r>
            <a:r>
              <a:rPr lang="tr-TR" dirty="0" err="1"/>
              <a:t>perfect</a:t>
            </a:r>
            <a:r>
              <a:rPr lang="tr-TR" dirty="0"/>
              <a:t> </a:t>
            </a:r>
            <a:r>
              <a:rPr lang="tr-TR" dirty="0" err="1"/>
              <a:t>friend</a:t>
            </a:r>
            <a:r>
              <a:rPr lang="tr-TR" dirty="0"/>
              <a:t>. On </a:t>
            </a:r>
            <a:r>
              <a:rPr lang="tr-TR" dirty="0" err="1"/>
              <a:t>this</a:t>
            </a:r>
            <a:r>
              <a:rPr lang="tr-TR" dirty="0"/>
              <a:t> </a:t>
            </a:r>
            <a:r>
              <a:rPr lang="tr-TR" dirty="0" err="1"/>
              <a:t>mound</a:t>
            </a:r>
            <a:r>
              <a:rPr lang="tr-TR" dirty="0"/>
              <a:t> </a:t>
            </a:r>
            <a:r>
              <a:rPr lang="tr-TR" dirty="0" err="1"/>
              <a:t>this</a:t>
            </a:r>
            <a:r>
              <a:rPr lang="tr-TR" dirty="0"/>
              <a:t> </a:t>
            </a:r>
            <a:r>
              <a:rPr lang="tr-TR" dirty="0" err="1"/>
              <a:t>happened</a:t>
            </a:r>
            <a:r>
              <a:rPr lang="tr-TR" dirty="0"/>
              <a:t> </a:t>
            </a:r>
            <a:r>
              <a:rPr lang="tr-TR" dirty="0" err="1"/>
              <a:t>to</a:t>
            </a:r>
            <a:r>
              <a:rPr lang="tr-TR" dirty="0"/>
              <a:t> me [</a:t>
            </a:r>
            <a:r>
              <a:rPr lang="tr-TR" dirty="0" err="1"/>
              <a:t>lit</a:t>
            </a:r>
            <a:r>
              <a:rPr lang="tr-TR" dirty="0"/>
              <a:t>. I </a:t>
            </a:r>
            <a:r>
              <a:rPr lang="tr-TR" dirty="0" err="1"/>
              <a:t>received</a:t>
            </a:r>
            <a:r>
              <a:rPr lang="tr-TR" dirty="0"/>
              <a:t> </a:t>
            </a:r>
            <a:r>
              <a:rPr lang="tr-TR" dirty="0" err="1"/>
              <a:t>this</a:t>
            </a:r>
            <a:r>
              <a:rPr lang="tr-TR" dirty="0"/>
              <a:t> </a:t>
            </a:r>
            <a:r>
              <a:rPr lang="tr-TR" dirty="0" err="1"/>
              <a:t>chance</a:t>
            </a:r>
            <a:r>
              <a:rPr lang="tr-TR" dirty="0"/>
              <a:t>], </a:t>
            </a:r>
            <a:r>
              <a:rPr lang="tr-TR" dirty="0" err="1"/>
              <a:t>lying</a:t>
            </a:r>
            <a:r>
              <a:rPr lang="tr-TR" dirty="0"/>
              <a:t> </a:t>
            </a:r>
            <a:r>
              <a:rPr lang="tr-TR" dirty="0" err="1"/>
              <a:t>prostrate</a:t>
            </a:r>
            <a:r>
              <a:rPr lang="tr-TR" dirty="0"/>
              <a:t> </a:t>
            </a:r>
            <a:r>
              <a:rPr lang="tr-TR" dirty="0" err="1"/>
              <a:t>for</a:t>
            </a:r>
            <a:r>
              <a:rPr lang="tr-TR" dirty="0"/>
              <a:t> </a:t>
            </a:r>
            <a:r>
              <a:rPr lang="tr-TR" dirty="0" err="1"/>
              <a:t>sorrow</a:t>
            </a:r>
            <a:r>
              <a:rPr lang="tr-TR" dirty="0"/>
              <a:t> </a:t>
            </a:r>
            <a:r>
              <a:rPr lang="tr-TR" dirty="0" err="1"/>
              <a:t>for</a:t>
            </a:r>
            <a:r>
              <a:rPr lang="tr-TR" dirty="0"/>
              <a:t> </a:t>
            </a:r>
            <a:r>
              <a:rPr lang="tr-TR" dirty="0" err="1"/>
              <a:t>my</a:t>
            </a:r>
            <a:r>
              <a:rPr lang="tr-TR" dirty="0"/>
              <a:t> </a:t>
            </a:r>
            <a:r>
              <a:rPr lang="tr-TR" dirty="0" err="1"/>
              <a:t>pearl</a:t>
            </a:r>
            <a:r>
              <a:rPr lang="tr-TR" dirty="0"/>
              <a:t>, </a:t>
            </a:r>
            <a:r>
              <a:rPr lang="tr-TR" dirty="0" err="1"/>
              <a:t>which</a:t>
            </a:r>
            <a:r>
              <a:rPr lang="tr-TR" dirty="0"/>
              <a:t> I </a:t>
            </a:r>
            <a:r>
              <a:rPr lang="tr-TR" dirty="0" err="1"/>
              <a:t>afterwards</a:t>
            </a:r>
            <a:r>
              <a:rPr lang="tr-TR" dirty="0"/>
              <a:t> </a:t>
            </a:r>
            <a:r>
              <a:rPr lang="tr-TR" dirty="0" err="1"/>
              <a:t>committed</a:t>
            </a:r>
            <a:r>
              <a:rPr lang="tr-TR" dirty="0"/>
              <a:t> </a:t>
            </a:r>
            <a:r>
              <a:rPr lang="tr-TR" dirty="0" err="1"/>
              <a:t>to</a:t>
            </a:r>
            <a:r>
              <a:rPr lang="tr-TR" dirty="0"/>
              <a:t> </a:t>
            </a:r>
            <a:r>
              <a:rPr lang="tr-TR" dirty="0" err="1"/>
              <a:t>God</a:t>
            </a:r>
            <a:r>
              <a:rPr lang="tr-TR" dirty="0"/>
              <a:t>, </a:t>
            </a:r>
            <a:r>
              <a:rPr lang="tr-TR" dirty="0" err="1"/>
              <a:t>with</a:t>
            </a:r>
            <a:r>
              <a:rPr lang="tr-TR" dirty="0"/>
              <a:t> </a:t>
            </a:r>
            <a:r>
              <a:rPr lang="tr-TR" dirty="0" err="1"/>
              <a:t>my</a:t>
            </a:r>
            <a:r>
              <a:rPr lang="tr-TR" dirty="0"/>
              <a:t> </a:t>
            </a:r>
            <a:r>
              <a:rPr lang="tr-TR" dirty="0" err="1"/>
              <a:t>own</a:t>
            </a:r>
            <a:r>
              <a:rPr lang="tr-TR" dirty="0"/>
              <a:t> [</a:t>
            </a:r>
            <a:r>
              <a:rPr lang="tr-TR" dirty="0" err="1"/>
              <a:t>blessing</a:t>
            </a:r>
            <a:r>
              <a:rPr lang="tr-TR" dirty="0"/>
              <a:t>] </a:t>
            </a:r>
            <a:r>
              <a:rPr lang="tr-TR" dirty="0" err="1"/>
              <a:t>and</a:t>
            </a:r>
            <a:r>
              <a:rPr lang="tr-TR" dirty="0"/>
              <a:t> </a:t>
            </a:r>
            <a:r>
              <a:rPr lang="tr-TR" dirty="0" err="1"/>
              <a:t>the</a:t>
            </a:r>
            <a:r>
              <a:rPr lang="tr-TR" dirty="0"/>
              <a:t> </a:t>
            </a:r>
            <a:r>
              <a:rPr lang="tr-TR" dirty="0" err="1"/>
              <a:t>precious</a:t>
            </a:r>
            <a:r>
              <a:rPr lang="tr-TR" dirty="0"/>
              <a:t> </a:t>
            </a:r>
            <a:r>
              <a:rPr lang="tr-TR" dirty="0" err="1"/>
              <a:t>blessing</a:t>
            </a:r>
            <a:r>
              <a:rPr lang="tr-TR" dirty="0"/>
              <a:t> of </a:t>
            </a:r>
            <a:r>
              <a:rPr lang="tr-TR" dirty="0" err="1"/>
              <a:t>Christ</a:t>
            </a:r>
            <a:r>
              <a:rPr lang="tr-TR" dirty="0"/>
              <a:t>, </a:t>
            </a:r>
            <a:r>
              <a:rPr lang="tr-TR" dirty="0" err="1"/>
              <a:t>whom</a:t>
            </a:r>
            <a:r>
              <a:rPr lang="tr-TR" dirty="0"/>
              <a:t> </a:t>
            </a:r>
            <a:r>
              <a:rPr lang="tr-TR" dirty="0" err="1"/>
              <a:t>the</a:t>
            </a:r>
            <a:r>
              <a:rPr lang="tr-TR" dirty="0"/>
              <a:t> </a:t>
            </a:r>
            <a:r>
              <a:rPr lang="tr-TR" dirty="0" err="1"/>
              <a:t>priest</a:t>
            </a:r>
            <a:r>
              <a:rPr lang="tr-TR" dirty="0"/>
              <a:t> </a:t>
            </a:r>
            <a:r>
              <a:rPr lang="tr-TR" dirty="0" err="1"/>
              <a:t>shows</a:t>
            </a:r>
            <a:r>
              <a:rPr lang="tr-TR" dirty="0"/>
              <a:t> us </a:t>
            </a:r>
            <a:r>
              <a:rPr lang="tr-TR" dirty="0" err="1"/>
              <a:t>every</a:t>
            </a:r>
            <a:r>
              <a:rPr lang="tr-TR" dirty="0"/>
              <a:t> </a:t>
            </a:r>
            <a:r>
              <a:rPr lang="tr-TR" dirty="0" err="1"/>
              <a:t>day</a:t>
            </a:r>
            <a:r>
              <a:rPr lang="tr-TR" dirty="0"/>
              <a:t> in </a:t>
            </a:r>
            <a:r>
              <a:rPr lang="tr-TR" dirty="0" err="1"/>
              <a:t>the</a:t>
            </a:r>
            <a:r>
              <a:rPr lang="tr-TR" dirty="0"/>
              <a:t> form of </a:t>
            </a:r>
            <a:r>
              <a:rPr lang="tr-TR" dirty="0" err="1"/>
              <a:t>bread</a:t>
            </a:r>
            <a:r>
              <a:rPr lang="tr-TR" dirty="0"/>
              <a:t> </a:t>
            </a:r>
            <a:r>
              <a:rPr lang="tr-TR" dirty="0" err="1"/>
              <a:t>and</a:t>
            </a:r>
            <a:r>
              <a:rPr lang="tr-TR" dirty="0"/>
              <a:t> </a:t>
            </a:r>
            <a:r>
              <a:rPr lang="tr-TR" dirty="0" err="1"/>
              <a:t>wine</a:t>
            </a:r>
            <a:r>
              <a:rPr lang="tr-TR" dirty="0"/>
              <a:t>. May He </a:t>
            </a:r>
            <a:r>
              <a:rPr lang="tr-TR" dirty="0" err="1"/>
              <a:t>grant</a:t>
            </a:r>
            <a:r>
              <a:rPr lang="tr-TR" dirty="0"/>
              <a:t> us </a:t>
            </a:r>
            <a:r>
              <a:rPr lang="tr-TR" dirty="0" err="1"/>
              <a:t>all</a:t>
            </a:r>
            <a:r>
              <a:rPr lang="tr-TR" dirty="0"/>
              <a:t> </a:t>
            </a:r>
            <a:r>
              <a:rPr lang="tr-TR" dirty="0" err="1"/>
              <a:t>to</a:t>
            </a:r>
            <a:r>
              <a:rPr lang="tr-TR" dirty="0"/>
              <a:t> be </a:t>
            </a:r>
            <a:r>
              <a:rPr lang="tr-TR" dirty="0" err="1"/>
              <a:t>humble</a:t>
            </a:r>
            <a:r>
              <a:rPr lang="tr-TR" dirty="0"/>
              <a:t> </a:t>
            </a:r>
            <a:r>
              <a:rPr lang="tr-TR" dirty="0" err="1"/>
              <a:t>servants</a:t>
            </a:r>
            <a:r>
              <a:rPr lang="tr-TR" dirty="0"/>
              <a:t> </a:t>
            </a:r>
            <a:r>
              <a:rPr lang="tr-TR" dirty="0" err="1"/>
              <a:t>and</a:t>
            </a:r>
            <a:r>
              <a:rPr lang="tr-TR" dirty="0"/>
              <a:t> </a:t>
            </a:r>
            <a:r>
              <a:rPr lang="tr-TR" dirty="0" err="1"/>
              <a:t>precious</a:t>
            </a:r>
            <a:r>
              <a:rPr lang="tr-TR" dirty="0"/>
              <a:t> </a:t>
            </a:r>
            <a:r>
              <a:rPr lang="tr-TR" dirty="0" err="1"/>
              <a:t>pearls</a:t>
            </a:r>
            <a:r>
              <a:rPr lang="tr-TR" dirty="0"/>
              <a:t> </a:t>
            </a:r>
            <a:r>
              <a:rPr lang="tr-TR" dirty="0" err="1"/>
              <a:t>to</a:t>
            </a:r>
            <a:r>
              <a:rPr lang="tr-TR" dirty="0"/>
              <a:t> His </a:t>
            </a:r>
            <a:r>
              <a:rPr lang="tr-TR" dirty="0" err="1"/>
              <a:t>pleasure</a:t>
            </a:r>
            <a:r>
              <a:rPr lang="tr-TR" dirty="0"/>
              <a:t>. </a:t>
            </a:r>
          </a:p>
        </p:txBody>
      </p:sp>
    </p:spTree>
    <p:extLst>
      <p:ext uri="{BB962C8B-B14F-4D97-AF65-F5344CB8AC3E}">
        <p14:creationId xmlns:p14="http://schemas.microsoft.com/office/powerpoint/2010/main" val="15065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iers Plowman Study Guide | GradeSaver">
            <a:extLst>
              <a:ext uri="{FF2B5EF4-FFF2-40B4-BE49-F238E27FC236}">
                <a16:creationId xmlns:a16="http://schemas.microsoft.com/office/drawing/2014/main" id="{40380852-C144-F7C3-FAA6-AF3DAD111E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6947"/>
          <a:stretch/>
        </p:blipFill>
        <p:spPr bwMode="auto">
          <a:xfrm>
            <a:off x="20" y="-2"/>
            <a:ext cx="4845848" cy="6858002"/>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33" name="Rectangle 103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4750" y="-2"/>
            <a:ext cx="7347249" cy="3239337"/>
          </a:xfrm>
          <a:prstGeom prst="rect">
            <a:avLst/>
          </a:prstGeom>
          <a:ln>
            <a:noFill/>
          </a:ln>
          <a:effectLst>
            <a:outerShdw blurRad="139700" dist="88900" dir="5460000" sx="97000" sy="97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D38101D2-CC0F-A3D7-AC9A-94C32C1D826E}"/>
              </a:ext>
            </a:extLst>
          </p:cNvPr>
          <p:cNvSpPr>
            <a:spLocks noGrp="1"/>
          </p:cNvSpPr>
          <p:nvPr>
            <p:ph type="title"/>
          </p:nvPr>
        </p:nvSpPr>
        <p:spPr>
          <a:xfrm>
            <a:off x="5606552" y="858982"/>
            <a:ext cx="4369757" cy="2129878"/>
          </a:xfrm>
        </p:spPr>
        <p:txBody>
          <a:bodyPr>
            <a:normAutofit/>
          </a:bodyPr>
          <a:lstStyle/>
          <a:p>
            <a:r>
              <a:rPr lang="tr-TR" dirty="0"/>
              <a:t>William </a:t>
            </a:r>
            <a:r>
              <a:rPr lang="tr-TR" dirty="0" err="1"/>
              <a:t>Langland’s</a:t>
            </a:r>
            <a:r>
              <a:rPr lang="tr-TR" dirty="0"/>
              <a:t> </a:t>
            </a:r>
            <a:r>
              <a:rPr lang="tr-TR" i="1" dirty="0" err="1"/>
              <a:t>Piers</a:t>
            </a:r>
            <a:r>
              <a:rPr lang="tr-TR" i="1" dirty="0"/>
              <a:t> </a:t>
            </a:r>
            <a:r>
              <a:rPr lang="tr-TR" i="1" dirty="0" err="1"/>
              <a:t>Plowman</a:t>
            </a:r>
            <a:endParaRPr lang="tr-TR" i="1" dirty="0"/>
          </a:p>
        </p:txBody>
      </p:sp>
      <p:sp>
        <p:nvSpPr>
          <p:cNvPr id="3" name="İçerik Yer Tutucusu 2">
            <a:extLst>
              <a:ext uri="{FF2B5EF4-FFF2-40B4-BE49-F238E27FC236}">
                <a16:creationId xmlns:a16="http://schemas.microsoft.com/office/drawing/2014/main" id="{CF60E440-87B9-FD99-D452-42ACF511F5D4}"/>
              </a:ext>
            </a:extLst>
          </p:cNvPr>
          <p:cNvSpPr>
            <a:spLocks noGrp="1"/>
          </p:cNvSpPr>
          <p:nvPr>
            <p:ph idx="1"/>
          </p:nvPr>
        </p:nvSpPr>
        <p:spPr>
          <a:xfrm>
            <a:off x="5046500" y="3239335"/>
            <a:ext cx="6726034" cy="2544416"/>
          </a:xfrm>
        </p:spPr>
        <p:txBody>
          <a:bodyPr>
            <a:noAutofit/>
          </a:bodyPr>
          <a:lstStyle/>
          <a:p>
            <a:pPr marL="0" lvl="0" indent="0" rtl="0">
              <a:lnSpc>
                <a:spcPct val="100000"/>
              </a:lnSpc>
              <a:spcBef>
                <a:spcPts val="0"/>
              </a:spcBef>
              <a:spcAft>
                <a:spcPts val="0"/>
              </a:spcAft>
              <a:buNone/>
            </a:pPr>
            <a:r>
              <a:rPr lang="tr-TR" sz="1400" i="1" dirty="0" err="1"/>
              <a:t>The</a:t>
            </a:r>
            <a:r>
              <a:rPr lang="tr-TR" sz="1400" i="1" dirty="0"/>
              <a:t> </a:t>
            </a:r>
            <a:r>
              <a:rPr lang="tr-TR" sz="1400" i="1" dirty="0" err="1"/>
              <a:t>Vision</a:t>
            </a:r>
            <a:r>
              <a:rPr lang="tr-TR" sz="1400" i="1" dirty="0"/>
              <a:t> of William </a:t>
            </a:r>
            <a:r>
              <a:rPr lang="tr-TR" sz="1400" i="1" dirty="0" err="1"/>
              <a:t>Concerning</a:t>
            </a:r>
            <a:r>
              <a:rPr lang="tr-TR" sz="1400" i="1" dirty="0"/>
              <a:t> </a:t>
            </a:r>
            <a:r>
              <a:rPr lang="tr-TR" sz="1400" i="1" dirty="0" err="1"/>
              <a:t>Piers</a:t>
            </a:r>
            <a:r>
              <a:rPr lang="tr-TR" sz="1400" i="1" dirty="0"/>
              <a:t> </a:t>
            </a:r>
            <a:r>
              <a:rPr lang="tr-TR" sz="1400" i="1" dirty="0" err="1"/>
              <a:t>the</a:t>
            </a:r>
            <a:r>
              <a:rPr lang="tr-TR" sz="1400" i="1" dirty="0"/>
              <a:t> </a:t>
            </a:r>
            <a:r>
              <a:rPr lang="tr-TR" sz="1400" i="1" dirty="0" err="1"/>
              <a:t>Plowman</a:t>
            </a:r>
            <a:endParaRPr lang="tr-TR" sz="1400" i="1" dirty="0"/>
          </a:p>
          <a:p>
            <a:pPr marL="0" lvl="0" indent="0" rtl="0">
              <a:lnSpc>
                <a:spcPct val="100000"/>
              </a:lnSpc>
              <a:spcBef>
                <a:spcPts val="0"/>
              </a:spcBef>
              <a:spcAft>
                <a:spcPts val="0"/>
              </a:spcAft>
              <a:buNone/>
            </a:pPr>
            <a:br>
              <a:rPr lang="tr-TR" sz="1400" dirty="0"/>
            </a:br>
            <a:endParaRPr lang="tr-TR" sz="1400" dirty="0"/>
          </a:p>
        </p:txBody>
      </p:sp>
      <p:cxnSp>
        <p:nvCxnSpPr>
          <p:cNvPr id="1035" name="Straight Connector 1034">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2365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5AB2BA-6369-A927-2B68-1F0C16672634}"/>
              </a:ext>
            </a:extLst>
          </p:cNvPr>
          <p:cNvSpPr>
            <a:spLocks noGrp="1"/>
          </p:cNvSpPr>
          <p:nvPr>
            <p:ph type="title"/>
          </p:nvPr>
        </p:nvSpPr>
        <p:spPr/>
        <p:txBody>
          <a:bodyPr/>
          <a:lstStyle/>
          <a:p>
            <a:r>
              <a:rPr lang="tr-TR" i="1" dirty="0" err="1"/>
              <a:t>Piers</a:t>
            </a:r>
            <a:r>
              <a:rPr lang="tr-TR" i="1" dirty="0"/>
              <a:t> </a:t>
            </a:r>
            <a:r>
              <a:rPr lang="tr-TR" i="1" dirty="0" err="1"/>
              <a:t>Plowman</a:t>
            </a:r>
            <a:endParaRPr lang="tr-TR" i="1" dirty="0"/>
          </a:p>
        </p:txBody>
      </p:sp>
      <p:sp>
        <p:nvSpPr>
          <p:cNvPr id="3" name="İçerik Yer Tutucusu 2">
            <a:extLst>
              <a:ext uri="{FF2B5EF4-FFF2-40B4-BE49-F238E27FC236}">
                <a16:creationId xmlns:a16="http://schemas.microsoft.com/office/drawing/2014/main" id="{47552C2E-D5EA-D218-6A25-ABE948752F04}"/>
              </a:ext>
            </a:extLst>
          </p:cNvPr>
          <p:cNvSpPr>
            <a:spLocks noGrp="1"/>
          </p:cNvSpPr>
          <p:nvPr>
            <p:ph idx="1"/>
          </p:nvPr>
        </p:nvSpPr>
        <p:spPr/>
        <p:txBody>
          <a:bodyPr>
            <a:normAutofit fontScale="77500" lnSpcReduction="20000"/>
          </a:bodyPr>
          <a:lstStyle/>
          <a:p>
            <a:pPr marL="0" lvl="0" indent="0" rtl="0">
              <a:lnSpc>
                <a:spcPct val="100000"/>
              </a:lnSpc>
              <a:spcBef>
                <a:spcPts val="0"/>
              </a:spcBef>
              <a:spcAft>
                <a:spcPts val="0"/>
              </a:spcAft>
              <a:buNone/>
            </a:pPr>
            <a:r>
              <a:rPr lang="tr-TR" sz="2400" dirty="0" err="1"/>
              <a:t>It</a:t>
            </a:r>
            <a:r>
              <a:rPr lang="tr-TR" sz="2400" dirty="0"/>
              <a:t> is </a:t>
            </a:r>
            <a:r>
              <a:rPr lang="tr-TR" sz="2400" dirty="0" err="1"/>
              <a:t>believed</a:t>
            </a:r>
            <a:r>
              <a:rPr lang="tr-TR" sz="2400" dirty="0"/>
              <a:t> </a:t>
            </a:r>
            <a:r>
              <a:rPr lang="tr-TR" sz="2400" dirty="0" err="1"/>
              <a:t>to</a:t>
            </a:r>
            <a:r>
              <a:rPr lang="tr-TR" sz="2400" dirty="0"/>
              <a:t> </a:t>
            </a:r>
            <a:r>
              <a:rPr lang="tr-TR" sz="2400" dirty="0" err="1"/>
              <a:t>have</a:t>
            </a:r>
            <a:r>
              <a:rPr lang="tr-TR" sz="2400" dirty="0"/>
              <a:t> </a:t>
            </a:r>
            <a:r>
              <a:rPr lang="tr-TR" sz="2400" dirty="0" err="1"/>
              <a:t>been</a:t>
            </a:r>
            <a:r>
              <a:rPr lang="tr-TR" sz="2400" dirty="0"/>
              <a:t> </a:t>
            </a:r>
            <a:r>
              <a:rPr lang="tr-TR" sz="2400" dirty="0" err="1"/>
              <a:t>written</a:t>
            </a:r>
            <a:r>
              <a:rPr lang="tr-TR" sz="2400" dirty="0"/>
              <a:t> in </a:t>
            </a:r>
            <a:r>
              <a:rPr lang="tr-TR" sz="2400" dirty="0" err="1"/>
              <a:t>the</a:t>
            </a:r>
            <a:r>
              <a:rPr lang="tr-TR" sz="2400" dirty="0"/>
              <a:t> </a:t>
            </a:r>
            <a:r>
              <a:rPr lang="tr-TR" sz="2400" dirty="0" err="1"/>
              <a:t>late</a:t>
            </a:r>
            <a:r>
              <a:rPr lang="tr-TR" sz="2400" dirty="0"/>
              <a:t> 14th </a:t>
            </a:r>
            <a:r>
              <a:rPr lang="tr-TR" sz="2400" dirty="0" err="1"/>
              <a:t>century</a:t>
            </a:r>
            <a:r>
              <a:rPr lang="tr-TR" sz="2400" dirty="0"/>
              <a:t>. </a:t>
            </a:r>
            <a:br>
              <a:rPr lang="tr-TR" sz="2400" dirty="0"/>
            </a:br>
            <a:endParaRPr lang="tr-TR" sz="2400" dirty="0"/>
          </a:p>
          <a:p>
            <a:pPr marL="0" lvl="0" indent="0" rtl="0">
              <a:lnSpc>
                <a:spcPct val="100000"/>
              </a:lnSpc>
              <a:spcBef>
                <a:spcPts val="0"/>
              </a:spcBef>
              <a:spcAft>
                <a:spcPts val="0"/>
              </a:spcAft>
              <a:buNone/>
            </a:pPr>
            <a:r>
              <a:rPr lang="tr-TR" sz="2400" dirty="0" err="1"/>
              <a:t>It</a:t>
            </a:r>
            <a:r>
              <a:rPr lang="tr-TR" sz="2400" dirty="0"/>
              <a:t> has </a:t>
            </a:r>
            <a:r>
              <a:rPr lang="tr-TR" sz="2400" dirty="0" err="1"/>
              <a:t>three</a:t>
            </a:r>
            <a:r>
              <a:rPr lang="tr-TR" sz="2400" dirty="0"/>
              <a:t> </a:t>
            </a:r>
            <a:r>
              <a:rPr lang="tr-TR" sz="2400" dirty="0" err="1"/>
              <a:t>versions</a:t>
            </a:r>
            <a:r>
              <a:rPr lang="tr-TR" sz="2400" dirty="0"/>
              <a:t>; A </a:t>
            </a:r>
            <a:r>
              <a:rPr lang="tr-TR" sz="2400" dirty="0" err="1"/>
              <a:t>text</a:t>
            </a:r>
            <a:r>
              <a:rPr lang="tr-TR" sz="2400" dirty="0"/>
              <a:t>, B </a:t>
            </a:r>
            <a:r>
              <a:rPr lang="tr-TR" sz="2400" dirty="0" err="1"/>
              <a:t>text</a:t>
            </a:r>
            <a:r>
              <a:rPr lang="tr-TR" sz="2400" dirty="0"/>
              <a:t>, C </a:t>
            </a:r>
            <a:r>
              <a:rPr lang="tr-TR" sz="2400" dirty="0" err="1"/>
              <a:t>text</a:t>
            </a:r>
            <a:r>
              <a:rPr lang="tr-TR" sz="2400" dirty="0"/>
              <a:t>, </a:t>
            </a:r>
            <a:r>
              <a:rPr lang="tr-TR" sz="2400" dirty="0" err="1"/>
              <a:t>which</a:t>
            </a:r>
            <a:r>
              <a:rPr lang="tr-TR" sz="2400" dirty="0"/>
              <a:t> </a:t>
            </a:r>
            <a:r>
              <a:rPr lang="tr-TR" sz="2400" dirty="0" err="1"/>
              <a:t>are</a:t>
            </a:r>
            <a:r>
              <a:rPr lang="tr-TR" sz="2400" dirty="0"/>
              <a:t> </a:t>
            </a:r>
            <a:r>
              <a:rPr lang="tr-TR" sz="2400" dirty="0" err="1"/>
              <a:t>slightly</a:t>
            </a:r>
            <a:r>
              <a:rPr lang="tr-TR" sz="2400" dirty="0"/>
              <a:t> </a:t>
            </a:r>
            <a:r>
              <a:rPr lang="tr-TR" sz="2400" dirty="0" err="1"/>
              <a:t>different</a:t>
            </a:r>
            <a:r>
              <a:rPr lang="tr-TR" sz="2400" dirty="0"/>
              <a:t> </a:t>
            </a:r>
            <a:r>
              <a:rPr lang="tr-TR" sz="2400" dirty="0" err="1"/>
              <a:t>from</a:t>
            </a:r>
            <a:r>
              <a:rPr lang="tr-TR" sz="2400" dirty="0"/>
              <a:t> </a:t>
            </a:r>
            <a:r>
              <a:rPr lang="tr-TR" sz="2400" dirty="0" err="1"/>
              <a:t>each</a:t>
            </a:r>
            <a:r>
              <a:rPr lang="tr-TR" sz="2400" dirty="0"/>
              <a:t> </a:t>
            </a:r>
            <a:r>
              <a:rPr lang="tr-TR" sz="2400" dirty="0" err="1"/>
              <a:t>other</a:t>
            </a:r>
            <a:r>
              <a:rPr lang="tr-TR" sz="2400" dirty="0"/>
              <a:t>.</a:t>
            </a:r>
          </a:p>
          <a:p>
            <a:pPr marL="0" lvl="0" indent="0" rtl="0">
              <a:lnSpc>
                <a:spcPct val="100000"/>
              </a:lnSpc>
              <a:spcBef>
                <a:spcPts val="0"/>
              </a:spcBef>
              <a:spcAft>
                <a:spcPts val="0"/>
              </a:spcAft>
              <a:buNone/>
            </a:pPr>
            <a:br>
              <a:rPr lang="tr-TR" sz="2400" dirty="0"/>
            </a:br>
            <a:r>
              <a:rPr lang="tr-TR" sz="2400" dirty="0"/>
              <a:t>A </a:t>
            </a:r>
            <a:r>
              <a:rPr lang="tr-TR" sz="2400" dirty="0" err="1"/>
              <a:t>remarkable</a:t>
            </a:r>
            <a:r>
              <a:rPr lang="tr-TR" sz="2400" dirty="0"/>
              <a:t> </a:t>
            </a:r>
            <a:r>
              <a:rPr lang="tr-TR" sz="2400" dirty="0" err="1"/>
              <a:t>example</a:t>
            </a:r>
            <a:r>
              <a:rPr lang="tr-TR" sz="2400" dirty="0"/>
              <a:t> of </a:t>
            </a:r>
            <a:r>
              <a:rPr lang="tr-TR" sz="2400" dirty="0" err="1"/>
              <a:t>dream</a:t>
            </a:r>
            <a:r>
              <a:rPr lang="tr-TR" sz="2400" dirty="0"/>
              <a:t> </a:t>
            </a:r>
            <a:r>
              <a:rPr lang="tr-TR" sz="2400" dirty="0" err="1"/>
              <a:t>vision</a:t>
            </a:r>
            <a:r>
              <a:rPr lang="tr-TR" sz="2400" dirty="0"/>
              <a:t> </a:t>
            </a:r>
            <a:r>
              <a:rPr lang="tr-TR" sz="2400" dirty="0" err="1"/>
              <a:t>narrative</a:t>
            </a:r>
            <a:r>
              <a:rPr lang="tr-TR" sz="2400" dirty="0"/>
              <a:t> (</a:t>
            </a:r>
            <a:r>
              <a:rPr lang="tr-TR" sz="2400" dirty="0" err="1"/>
              <a:t>for</a:t>
            </a:r>
            <a:r>
              <a:rPr lang="tr-TR" sz="2400" dirty="0"/>
              <a:t> </a:t>
            </a:r>
            <a:r>
              <a:rPr lang="tr-TR" sz="2400" b="1" dirty="0" err="1"/>
              <a:t>satirical</a:t>
            </a:r>
            <a:r>
              <a:rPr lang="tr-TR" sz="2400" dirty="0"/>
              <a:t> </a:t>
            </a:r>
            <a:r>
              <a:rPr lang="tr-TR" sz="2400" dirty="0" err="1"/>
              <a:t>purposes</a:t>
            </a:r>
            <a:r>
              <a:rPr lang="tr-TR" sz="2400" dirty="0"/>
              <a:t>) </a:t>
            </a:r>
            <a:r>
              <a:rPr lang="tr-TR" sz="2400" dirty="0" err="1"/>
              <a:t>and</a:t>
            </a:r>
            <a:r>
              <a:rPr lang="tr-TR" sz="2400" dirty="0"/>
              <a:t> </a:t>
            </a:r>
            <a:r>
              <a:rPr lang="tr-TR" sz="2400" dirty="0" err="1"/>
              <a:t>allegory</a:t>
            </a:r>
            <a:endParaRPr lang="tr-TR" sz="2400" dirty="0"/>
          </a:p>
          <a:p>
            <a:pPr marL="0" lvl="0" indent="0" rtl="0">
              <a:lnSpc>
                <a:spcPct val="100000"/>
              </a:lnSpc>
              <a:spcBef>
                <a:spcPts val="0"/>
              </a:spcBef>
              <a:spcAft>
                <a:spcPts val="0"/>
              </a:spcAft>
              <a:buNone/>
            </a:pPr>
            <a:endParaRPr lang="tr-TR" sz="2400" dirty="0"/>
          </a:p>
          <a:p>
            <a:pPr marL="0" lvl="0" indent="0" rtl="0">
              <a:lnSpc>
                <a:spcPct val="100000"/>
              </a:lnSpc>
              <a:spcBef>
                <a:spcPts val="0"/>
              </a:spcBef>
              <a:spcAft>
                <a:spcPts val="0"/>
              </a:spcAft>
              <a:buNone/>
            </a:pPr>
            <a:r>
              <a:rPr lang="tr-TR" sz="2400" dirty="0" err="1"/>
              <a:t>It</a:t>
            </a:r>
            <a:r>
              <a:rPr lang="tr-TR" sz="2400" dirty="0"/>
              <a:t> is a </a:t>
            </a:r>
            <a:r>
              <a:rPr lang="tr-TR" sz="2400" dirty="0" err="1"/>
              <a:t>profound</a:t>
            </a:r>
            <a:r>
              <a:rPr lang="tr-TR" sz="2400" dirty="0"/>
              <a:t>  satire on </a:t>
            </a:r>
            <a:r>
              <a:rPr lang="tr-TR" sz="2400" dirty="0" err="1"/>
              <a:t>the</a:t>
            </a:r>
            <a:r>
              <a:rPr lang="tr-TR" sz="2400" dirty="0"/>
              <a:t> </a:t>
            </a:r>
            <a:r>
              <a:rPr lang="tr-TR" sz="2400" dirty="0" err="1"/>
              <a:t>social</a:t>
            </a:r>
            <a:r>
              <a:rPr lang="tr-TR" sz="2400" dirty="0"/>
              <a:t>, </a:t>
            </a:r>
            <a:r>
              <a:rPr lang="tr-TR" sz="2400" dirty="0" err="1"/>
              <a:t>religious</a:t>
            </a:r>
            <a:r>
              <a:rPr lang="tr-TR" sz="2400" dirty="0"/>
              <a:t>, </a:t>
            </a:r>
            <a:r>
              <a:rPr lang="tr-TR" sz="2400" dirty="0" err="1"/>
              <a:t>and</a:t>
            </a:r>
            <a:r>
              <a:rPr lang="tr-TR" sz="2400" dirty="0"/>
              <a:t> </a:t>
            </a:r>
            <a:r>
              <a:rPr lang="tr-TR" sz="2400" dirty="0" err="1"/>
              <a:t>economic</a:t>
            </a:r>
            <a:r>
              <a:rPr lang="tr-TR" sz="2400" dirty="0"/>
              <a:t> </a:t>
            </a:r>
            <a:r>
              <a:rPr lang="tr-TR" sz="2400" dirty="0" err="1"/>
              <a:t>structures</a:t>
            </a:r>
            <a:r>
              <a:rPr lang="tr-TR" sz="2400" dirty="0"/>
              <a:t> in </a:t>
            </a:r>
            <a:r>
              <a:rPr lang="tr-TR" sz="2400" dirty="0" err="1"/>
              <a:t>the</a:t>
            </a:r>
            <a:r>
              <a:rPr lang="tr-TR" sz="2400" dirty="0"/>
              <a:t> </a:t>
            </a:r>
            <a:r>
              <a:rPr lang="tr-TR" sz="2400" dirty="0" err="1"/>
              <a:t>mediveal</a:t>
            </a:r>
            <a:r>
              <a:rPr lang="tr-TR" sz="2400" dirty="0"/>
              <a:t> English </a:t>
            </a:r>
            <a:r>
              <a:rPr lang="tr-TR" sz="2400" dirty="0" err="1"/>
              <a:t>society</a:t>
            </a:r>
            <a:r>
              <a:rPr lang="tr-TR" sz="2400" dirty="0"/>
              <a:t>. </a:t>
            </a:r>
          </a:p>
          <a:p>
            <a:pPr marL="0" lvl="0" indent="0" rtl="0">
              <a:lnSpc>
                <a:spcPct val="100000"/>
              </a:lnSpc>
              <a:spcBef>
                <a:spcPts val="0"/>
              </a:spcBef>
              <a:spcAft>
                <a:spcPts val="0"/>
              </a:spcAft>
              <a:buNone/>
            </a:pPr>
            <a:endParaRPr lang="tr-TR" sz="2400" dirty="0"/>
          </a:p>
          <a:p>
            <a:pPr marL="0" lvl="0" indent="0" rtl="0">
              <a:lnSpc>
                <a:spcPct val="100000"/>
              </a:lnSpc>
              <a:spcBef>
                <a:spcPts val="0"/>
              </a:spcBef>
              <a:spcAft>
                <a:spcPts val="0"/>
              </a:spcAft>
              <a:buNone/>
            </a:pPr>
            <a:r>
              <a:rPr lang="tr-TR" sz="2400" dirty="0" err="1"/>
              <a:t>It</a:t>
            </a:r>
            <a:r>
              <a:rPr lang="tr-TR" sz="2400" dirty="0"/>
              <a:t> is a </a:t>
            </a:r>
            <a:r>
              <a:rPr lang="tr-TR" sz="2400" dirty="0" err="1"/>
              <a:t>series</a:t>
            </a:r>
            <a:r>
              <a:rPr lang="tr-TR" sz="2400" dirty="0"/>
              <a:t> of </a:t>
            </a:r>
            <a:r>
              <a:rPr lang="tr-TR" sz="2400" dirty="0" err="1"/>
              <a:t>dream</a:t>
            </a:r>
            <a:r>
              <a:rPr lang="tr-TR" sz="2400" dirty="0"/>
              <a:t> </a:t>
            </a:r>
            <a:r>
              <a:rPr lang="tr-TR" sz="2400" dirty="0" err="1"/>
              <a:t>visions</a:t>
            </a:r>
            <a:r>
              <a:rPr lang="tr-TR" sz="2400" dirty="0"/>
              <a:t> </a:t>
            </a:r>
            <a:r>
              <a:rPr lang="tr-TR" sz="2400" dirty="0" err="1"/>
              <a:t>experienced</a:t>
            </a:r>
            <a:r>
              <a:rPr lang="tr-TR" sz="2400" dirty="0"/>
              <a:t> </a:t>
            </a:r>
            <a:r>
              <a:rPr lang="tr-TR" sz="2400" dirty="0" err="1"/>
              <a:t>by</a:t>
            </a:r>
            <a:r>
              <a:rPr lang="tr-TR" sz="2400" dirty="0"/>
              <a:t> </a:t>
            </a:r>
            <a:r>
              <a:rPr lang="tr-TR" sz="2400" dirty="0" err="1"/>
              <a:t>the</a:t>
            </a:r>
            <a:r>
              <a:rPr lang="tr-TR" sz="2400" dirty="0"/>
              <a:t> </a:t>
            </a:r>
            <a:r>
              <a:rPr lang="tr-TR" sz="2400" dirty="0" err="1"/>
              <a:t>narrator</a:t>
            </a:r>
            <a:r>
              <a:rPr lang="tr-TR" sz="2400" dirty="0"/>
              <a:t>, </a:t>
            </a:r>
            <a:r>
              <a:rPr lang="tr-TR" sz="2400" dirty="0" err="1"/>
              <a:t>identified</a:t>
            </a:r>
            <a:r>
              <a:rPr lang="tr-TR" sz="2400" dirty="0"/>
              <a:t> as Will. </a:t>
            </a:r>
          </a:p>
          <a:p>
            <a:pPr>
              <a:lnSpc>
                <a:spcPct val="100000"/>
              </a:lnSpc>
            </a:pPr>
            <a:r>
              <a:rPr lang="tr-TR" sz="2400" dirty="0" err="1"/>
              <a:t>The</a:t>
            </a:r>
            <a:r>
              <a:rPr lang="tr-TR" sz="2400" dirty="0"/>
              <a:t> </a:t>
            </a:r>
            <a:r>
              <a:rPr lang="tr-TR" sz="2400" dirty="0" err="1"/>
              <a:t>poem's</a:t>
            </a:r>
            <a:r>
              <a:rPr lang="tr-TR" sz="2400" dirty="0"/>
              <a:t> </a:t>
            </a:r>
            <a:r>
              <a:rPr lang="tr-TR" sz="2400" dirty="0" err="1"/>
              <a:t>view</a:t>
            </a:r>
            <a:r>
              <a:rPr lang="tr-TR" sz="2400" dirty="0"/>
              <a:t> of </a:t>
            </a:r>
            <a:r>
              <a:rPr lang="tr-TR" sz="2400" dirty="0" err="1"/>
              <a:t>social</a:t>
            </a:r>
            <a:r>
              <a:rPr lang="tr-TR" sz="2400" dirty="0"/>
              <a:t> </a:t>
            </a:r>
            <a:r>
              <a:rPr lang="tr-TR" sz="2400" dirty="0" err="1"/>
              <a:t>hierarchy</a:t>
            </a:r>
            <a:r>
              <a:rPr lang="tr-TR" sz="2400" dirty="0"/>
              <a:t> </a:t>
            </a:r>
            <a:r>
              <a:rPr lang="tr-TR" sz="2400" dirty="0" err="1"/>
              <a:t>and</a:t>
            </a:r>
            <a:r>
              <a:rPr lang="tr-TR" sz="2400" dirty="0"/>
              <a:t> </a:t>
            </a:r>
            <a:r>
              <a:rPr lang="tr-TR" sz="2400" dirty="0" err="1"/>
              <a:t>the</a:t>
            </a:r>
            <a:r>
              <a:rPr lang="tr-TR" sz="2400" dirty="0"/>
              <a:t> </a:t>
            </a:r>
            <a:r>
              <a:rPr lang="tr-TR" sz="2400" dirty="0" err="1"/>
              <a:t>feudal</a:t>
            </a:r>
            <a:r>
              <a:rPr lang="tr-TR" sz="2400" dirty="0"/>
              <a:t> </a:t>
            </a:r>
            <a:r>
              <a:rPr lang="tr-TR" sz="2400" dirty="0" err="1"/>
              <a:t>system</a:t>
            </a:r>
            <a:r>
              <a:rPr lang="tr-TR" sz="2400" dirty="0"/>
              <a:t> is not </a:t>
            </a:r>
            <a:r>
              <a:rPr lang="tr-TR" sz="2400" dirty="0" err="1"/>
              <a:t>simply</a:t>
            </a:r>
            <a:r>
              <a:rPr lang="tr-TR" sz="2400" dirty="0"/>
              <a:t> a </a:t>
            </a:r>
            <a:r>
              <a:rPr lang="tr-TR" sz="2400" dirty="0" err="1"/>
              <a:t>representation</a:t>
            </a:r>
            <a:r>
              <a:rPr lang="tr-TR" sz="2400" dirty="0"/>
              <a:t> of </a:t>
            </a:r>
            <a:r>
              <a:rPr lang="tr-TR" sz="2400" dirty="0" err="1"/>
              <a:t>contemporary</a:t>
            </a:r>
            <a:r>
              <a:rPr lang="tr-TR" sz="2400" dirty="0"/>
              <a:t> </a:t>
            </a:r>
            <a:r>
              <a:rPr lang="tr-TR" sz="2400" dirty="0" err="1"/>
              <a:t>social</a:t>
            </a:r>
            <a:r>
              <a:rPr lang="tr-TR" sz="2400" dirty="0"/>
              <a:t> </a:t>
            </a:r>
            <a:r>
              <a:rPr lang="tr-TR" sz="2400" dirty="0" err="1"/>
              <a:t>norms</a:t>
            </a:r>
            <a:r>
              <a:rPr lang="tr-TR" sz="2400" dirty="0"/>
              <a:t>, but </a:t>
            </a:r>
            <a:r>
              <a:rPr lang="tr-TR" sz="2400" dirty="0" err="1"/>
              <a:t>rather</a:t>
            </a:r>
            <a:r>
              <a:rPr lang="tr-TR" sz="2400" dirty="0"/>
              <a:t> a </a:t>
            </a:r>
            <a:r>
              <a:rPr lang="tr-TR" sz="2400" dirty="0" err="1"/>
              <a:t>commentary</a:t>
            </a:r>
            <a:r>
              <a:rPr lang="tr-TR" sz="2400" dirty="0"/>
              <a:t> on </a:t>
            </a:r>
            <a:r>
              <a:rPr lang="tr-TR" sz="2400" dirty="0" err="1"/>
              <a:t>the</a:t>
            </a:r>
            <a:r>
              <a:rPr lang="tr-TR" sz="2400" dirty="0"/>
              <a:t> </a:t>
            </a:r>
            <a:r>
              <a:rPr lang="tr-TR" sz="2400" dirty="0" err="1"/>
              <a:t>constructed</a:t>
            </a:r>
            <a:r>
              <a:rPr lang="tr-TR" sz="2400" dirty="0"/>
              <a:t> </a:t>
            </a:r>
            <a:r>
              <a:rPr lang="tr-TR" sz="2400" dirty="0" err="1"/>
              <a:t>inequalities</a:t>
            </a:r>
            <a:r>
              <a:rPr lang="tr-TR" sz="2400" dirty="0"/>
              <a:t> </a:t>
            </a:r>
            <a:r>
              <a:rPr lang="tr-TR" sz="2400" dirty="0" err="1"/>
              <a:t>and</a:t>
            </a:r>
            <a:r>
              <a:rPr lang="tr-TR" sz="2400" dirty="0"/>
              <a:t> moral </a:t>
            </a:r>
            <a:r>
              <a:rPr lang="tr-TR" sz="2400" dirty="0" err="1"/>
              <a:t>values</a:t>
            </a:r>
            <a:r>
              <a:rPr lang="tr-TR" sz="2400" dirty="0"/>
              <a:t>.</a:t>
            </a:r>
          </a:p>
          <a:p>
            <a:endParaRPr lang="tr-TR" dirty="0"/>
          </a:p>
        </p:txBody>
      </p:sp>
    </p:spTree>
    <p:extLst>
      <p:ext uri="{BB962C8B-B14F-4D97-AF65-F5344CB8AC3E}">
        <p14:creationId xmlns:p14="http://schemas.microsoft.com/office/powerpoint/2010/main" val="1229891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0A5652-FE49-B198-93E6-7B364800F0D8}"/>
              </a:ext>
            </a:extLst>
          </p:cNvPr>
          <p:cNvSpPr>
            <a:spLocks noGrp="1"/>
          </p:cNvSpPr>
          <p:nvPr>
            <p:ph type="title"/>
          </p:nvPr>
        </p:nvSpPr>
        <p:spPr/>
        <p:txBody>
          <a:bodyPr/>
          <a:lstStyle/>
          <a:p>
            <a:r>
              <a:rPr lang="tr-TR" dirty="0" err="1"/>
              <a:t>Cont’d</a:t>
            </a:r>
            <a:r>
              <a:rPr lang="tr-TR" dirty="0"/>
              <a:t>..</a:t>
            </a:r>
          </a:p>
        </p:txBody>
      </p:sp>
      <p:sp>
        <p:nvSpPr>
          <p:cNvPr id="3" name="İçerik Yer Tutucusu 2">
            <a:extLst>
              <a:ext uri="{FF2B5EF4-FFF2-40B4-BE49-F238E27FC236}">
                <a16:creationId xmlns:a16="http://schemas.microsoft.com/office/drawing/2014/main" id="{901FD0B5-C7AC-A243-C4EE-520DFF307C55}"/>
              </a:ext>
            </a:extLst>
          </p:cNvPr>
          <p:cNvSpPr>
            <a:spLocks noGrp="1"/>
          </p:cNvSpPr>
          <p:nvPr>
            <p:ph idx="1"/>
          </p:nvPr>
        </p:nvSpPr>
        <p:spPr/>
        <p:txBody>
          <a:bodyPr>
            <a:normAutofit fontScale="92500"/>
          </a:bodyPr>
          <a:lstStyle/>
          <a:p>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use</a:t>
            </a:r>
            <a:r>
              <a:rPr lang="tr-TR" dirty="0">
                <a:effectLst/>
                <a:latin typeface="Helvetica" pitchFamily="2" charset="0"/>
              </a:rPr>
              <a:t> of </a:t>
            </a:r>
            <a:r>
              <a:rPr lang="tr-TR" dirty="0" err="1">
                <a:effectLst/>
                <a:latin typeface="Helvetica" pitchFamily="2" charset="0"/>
              </a:rPr>
              <a:t>dreams</a:t>
            </a:r>
            <a:r>
              <a:rPr lang="tr-TR" dirty="0">
                <a:effectLst/>
                <a:latin typeface="Helvetica" pitchFamily="2" charset="0"/>
              </a:rPr>
              <a:t> </a:t>
            </a:r>
            <a:r>
              <a:rPr lang="tr-TR" dirty="0" err="1">
                <a:effectLst/>
                <a:latin typeface="Helvetica" pitchFamily="2" charset="0"/>
              </a:rPr>
              <a:t>was</a:t>
            </a:r>
            <a:r>
              <a:rPr lang="tr-TR" dirty="0">
                <a:effectLst/>
                <a:latin typeface="Helvetica" pitchFamily="2" charset="0"/>
              </a:rPr>
              <a:t> a </a:t>
            </a:r>
            <a:r>
              <a:rPr lang="tr-TR" dirty="0" err="1">
                <a:effectLst/>
                <a:latin typeface="Helvetica" pitchFamily="2" charset="0"/>
              </a:rPr>
              <a:t>conventional</a:t>
            </a:r>
            <a:r>
              <a:rPr lang="tr-TR" dirty="0">
                <a:effectLst/>
                <a:latin typeface="Helvetica" pitchFamily="2" charset="0"/>
              </a:rPr>
              <a:t> </a:t>
            </a:r>
            <a:r>
              <a:rPr lang="tr-TR" dirty="0" err="1">
                <a:effectLst/>
                <a:latin typeface="Helvetica" pitchFamily="2" charset="0"/>
              </a:rPr>
              <a:t>literary</a:t>
            </a:r>
            <a:r>
              <a:rPr lang="tr-TR" dirty="0">
                <a:effectLst/>
                <a:latin typeface="Helvetica" pitchFamily="2" charset="0"/>
              </a:rPr>
              <a:t> </a:t>
            </a:r>
            <a:r>
              <a:rPr lang="tr-TR" dirty="0" err="1">
                <a:effectLst/>
                <a:latin typeface="Helvetica" pitchFamily="2" charset="0"/>
              </a:rPr>
              <a:t>device</a:t>
            </a:r>
            <a:r>
              <a:rPr lang="tr-TR" dirty="0">
                <a:effectLst/>
                <a:latin typeface="Helvetica" pitchFamily="2" charset="0"/>
              </a:rPr>
              <a:t>, but </a:t>
            </a:r>
            <a:r>
              <a:rPr lang="tr-TR" i="1" dirty="0" err="1">
                <a:effectLst/>
                <a:latin typeface="Helvetica" pitchFamily="2" charset="0"/>
              </a:rPr>
              <a:t>Piers</a:t>
            </a:r>
            <a:r>
              <a:rPr lang="tr-TR" i="1" dirty="0">
                <a:effectLst/>
                <a:latin typeface="Helvetica" pitchFamily="2" charset="0"/>
              </a:rPr>
              <a:t> </a:t>
            </a:r>
            <a:r>
              <a:rPr lang="tr-TR" i="1" dirty="0" err="1">
                <a:effectLst/>
                <a:latin typeface="Helvetica" pitchFamily="2" charset="0"/>
              </a:rPr>
              <a:t>Plowman</a:t>
            </a:r>
            <a:r>
              <a:rPr lang="tr-TR" i="1" dirty="0">
                <a:latin typeface="Helvetica" pitchFamily="2" charset="0"/>
              </a:rPr>
              <a:t> </a:t>
            </a:r>
            <a:r>
              <a:rPr lang="tr-TR" dirty="0">
                <a:effectLst/>
                <a:latin typeface="Helvetica" pitchFamily="2" charset="0"/>
              </a:rPr>
              <a:t>is </a:t>
            </a:r>
            <a:r>
              <a:rPr lang="tr-TR" dirty="0" err="1">
                <a:effectLst/>
                <a:latin typeface="Helvetica" pitchFamily="2" charset="0"/>
              </a:rPr>
              <a:t>unusual</a:t>
            </a:r>
            <a:r>
              <a:rPr lang="tr-TR" dirty="0">
                <a:effectLst/>
                <a:latin typeface="Helvetica" pitchFamily="2" charset="0"/>
              </a:rPr>
              <a:t> in </a:t>
            </a:r>
            <a:r>
              <a:rPr lang="tr-TR" dirty="0" err="1">
                <a:effectLst/>
                <a:latin typeface="Helvetica" pitchFamily="2" charset="0"/>
              </a:rPr>
              <a:t>containing</a:t>
            </a:r>
            <a:r>
              <a:rPr lang="tr-TR" dirty="0">
                <a:effectLst/>
                <a:latin typeface="Helvetica" pitchFamily="2" charset="0"/>
              </a:rPr>
              <a:t> not </a:t>
            </a:r>
            <a:r>
              <a:rPr lang="tr-TR" dirty="0" err="1">
                <a:effectLst/>
                <a:latin typeface="Helvetica" pitchFamily="2" charset="0"/>
              </a:rPr>
              <a:t>one</a:t>
            </a:r>
            <a:r>
              <a:rPr lang="tr-TR" dirty="0">
                <a:effectLst/>
                <a:latin typeface="Helvetica" pitchFamily="2" charset="0"/>
              </a:rPr>
              <a:t> </a:t>
            </a:r>
            <a:r>
              <a:rPr lang="tr-TR" dirty="0" err="1">
                <a:effectLst/>
                <a:latin typeface="Helvetica" pitchFamily="2" charset="0"/>
              </a:rPr>
              <a:t>dream</a:t>
            </a:r>
            <a:r>
              <a:rPr lang="tr-TR" dirty="0">
                <a:effectLst/>
                <a:latin typeface="Helvetica" pitchFamily="2" charset="0"/>
              </a:rPr>
              <a:t> </a:t>
            </a:r>
            <a:r>
              <a:rPr lang="tr-TR" dirty="0" err="1">
                <a:effectLst/>
                <a:latin typeface="Helvetica" pitchFamily="2" charset="0"/>
              </a:rPr>
              <a:t>sequence</a:t>
            </a:r>
            <a:r>
              <a:rPr lang="tr-TR" dirty="0">
                <a:effectLst/>
                <a:latin typeface="Helvetica" pitchFamily="2" charset="0"/>
              </a:rPr>
              <a:t> but </a:t>
            </a:r>
            <a:r>
              <a:rPr lang="tr-TR" dirty="0" err="1">
                <a:effectLst/>
                <a:latin typeface="Helvetica" pitchFamily="2" charset="0"/>
              </a:rPr>
              <a:t>eight</a:t>
            </a:r>
            <a:r>
              <a:rPr lang="tr-TR" dirty="0">
                <a:effectLst/>
                <a:latin typeface="Helvetica" pitchFamily="2" charset="0"/>
              </a:rPr>
              <a:t>, </a:t>
            </a:r>
            <a:r>
              <a:rPr lang="tr-TR" dirty="0" err="1">
                <a:effectLst/>
                <a:latin typeface="Helvetica" pitchFamily="2" charset="0"/>
              </a:rPr>
              <a:t>and</a:t>
            </a:r>
            <a:r>
              <a:rPr lang="tr-TR" dirty="0">
                <a:effectLst/>
                <a:latin typeface="Helvetica" pitchFamily="2" charset="0"/>
              </a:rPr>
              <a:t> two </a:t>
            </a:r>
            <a:r>
              <a:rPr lang="tr-TR" dirty="0" err="1">
                <a:effectLst/>
                <a:latin typeface="Helvetica" pitchFamily="2" charset="0"/>
              </a:rPr>
              <a:t>more</a:t>
            </a:r>
            <a:r>
              <a:rPr lang="tr-TR" dirty="0">
                <a:effectLst/>
                <a:latin typeface="Helvetica" pitchFamily="2" charset="0"/>
              </a:rPr>
              <a:t> «</a:t>
            </a:r>
            <a:r>
              <a:rPr lang="tr-TR" dirty="0" err="1">
                <a:effectLst/>
                <a:latin typeface="Helvetica" pitchFamily="2" charset="0"/>
              </a:rPr>
              <a:t>dreams</a:t>
            </a:r>
            <a:r>
              <a:rPr lang="tr-TR" dirty="0">
                <a:effectLst/>
                <a:latin typeface="Helvetica" pitchFamily="2" charset="0"/>
              </a:rPr>
              <a:t> </a:t>
            </a:r>
            <a:r>
              <a:rPr lang="tr-TR" dirty="0" err="1">
                <a:effectLst/>
                <a:latin typeface="Helvetica" pitchFamily="2" charset="0"/>
              </a:rPr>
              <a:t>within</a:t>
            </a:r>
            <a:r>
              <a:rPr lang="tr-TR" dirty="0">
                <a:effectLst/>
                <a:latin typeface="Helvetica" pitchFamily="2" charset="0"/>
              </a:rPr>
              <a:t> </a:t>
            </a:r>
            <a:r>
              <a:rPr lang="tr-TR" dirty="0" err="1">
                <a:effectLst/>
                <a:latin typeface="Helvetica" pitchFamily="2" charset="0"/>
              </a:rPr>
              <a:t>dreams</a:t>
            </a:r>
            <a:r>
              <a:rPr lang="tr-TR" dirty="0">
                <a:effectLst/>
                <a:latin typeface="Helvetica" pitchFamily="2" charset="0"/>
              </a:rPr>
              <a:t>».</a:t>
            </a:r>
          </a:p>
          <a:p>
            <a:r>
              <a:rPr lang="tr-TR" dirty="0"/>
              <a:t>«</a:t>
            </a:r>
            <a:r>
              <a:rPr lang="tr-TR" dirty="0" err="1"/>
              <a:t>These</a:t>
            </a:r>
            <a:r>
              <a:rPr lang="tr-TR" dirty="0"/>
              <a:t> </a:t>
            </a:r>
            <a:r>
              <a:rPr lang="tr-TR" dirty="0" err="1"/>
              <a:t>sights</a:t>
            </a:r>
            <a:r>
              <a:rPr lang="tr-TR" dirty="0"/>
              <a:t> I </a:t>
            </a:r>
            <a:r>
              <a:rPr lang="tr-TR" dirty="0" err="1"/>
              <a:t>saw</a:t>
            </a:r>
            <a:r>
              <a:rPr lang="tr-TR" dirty="0"/>
              <a:t>, </a:t>
            </a:r>
            <a:r>
              <a:rPr lang="tr-TR" dirty="0" err="1"/>
              <a:t>and</a:t>
            </a:r>
            <a:r>
              <a:rPr lang="tr-TR" dirty="0"/>
              <a:t> seven </a:t>
            </a:r>
            <a:r>
              <a:rPr lang="tr-TR" dirty="0" err="1"/>
              <a:t>times</a:t>
            </a:r>
            <a:r>
              <a:rPr lang="tr-TR" dirty="0"/>
              <a:t> </a:t>
            </a:r>
            <a:r>
              <a:rPr lang="tr-TR" dirty="0" err="1"/>
              <a:t>more</a:t>
            </a:r>
            <a:r>
              <a:rPr lang="tr-TR" dirty="0"/>
              <a:t>.»</a:t>
            </a:r>
            <a:endParaRPr lang="tr-TR" dirty="0">
              <a:effectLst/>
              <a:latin typeface="Helvetica" pitchFamily="2" charset="0"/>
            </a:endParaRPr>
          </a:p>
          <a:p>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poem</a:t>
            </a:r>
            <a:r>
              <a:rPr lang="tr-TR" dirty="0">
                <a:effectLst/>
                <a:latin typeface="Helvetica" pitchFamily="2" charset="0"/>
              </a:rPr>
              <a:t> </a:t>
            </a:r>
            <a:r>
              <a:rPr lang="tr-TR" dirty="0" err="1">
                <a:effectLst/>
                <a:latin typeface="Helvetica" pitchFamily="2" charset="0"/>
              </a:rPr>
              <a:t>examines</a:t>
            </a:r>
            <a:r>
              <a:rPr lang="tr-TR" dirty="0">
                <a:effectLst/>
                <a:latin typeface="Helvetica" pitchFamily="2" charset="0"/>
              </a:rPr>
              <a:t> </a:t>
            </a:r>
            <a:r>
              <a:rPr lang="tr-TR" dirty="0" err="1">
                <a:effectLst/>
                <a:latin typeface="Helvetica" pitchFamily="2" charset="0"/>
              </a:rPr>
              <a:t>the</a:t>
            </a:r>
            <a:r>
              <a:rPr lang="tr-TR" dirty="0">
                <a:effectLst/>
                <a:latin typeface="Helvetica" pitchFamily="2" charset="0"/>
              </a:rPr>
              <a:t> role </a:t>
            </a:r>
            <a:r>
              <a:rPr lang="tr-TR" dirty="0" err="1">
                <a:effectLst/>
                <a:latin typeface="Helvetica" pitchFamily="2" charset="0"/>
              </a:rPr>
              <a:t>and</a:t>
            </a:r>
            <a:r>
              <a:rPr lang="tr-TR" dirty="0">
                <a:effectLst/>
                <a:latin typeface="Helvetica" pitchFamily="2" charset="0"/>
              </a:rPr>
              <a:t> </a:t>
            </a:r>
            <a:r>
              <a:rPr lang="tr-TR" dirty="0" err="1">
                <a:effectLst/>
                <a:latin typeface="Helvetica" pitchFamily="2" charset="0"/>
              </a:rPr>
              <a:t>duties</a:t>
            </a:r>
            <a:r>
              <a:rPr lang="tr-TR" dirty="0">
                <a:effectLst/>
                <a:latin typeface="Helvetica" pitchFamily="2" charset="0"/>
              </a:rPr>
              <a:t> of </a:t>
            </a:r>
            <a:r>
              <a:rPr lang="tr-TR" dirty="0" err="1">
                <a:effectLst/>
                <a:latin typeface="Helvetica" pitchFamily="2" charset="0"/>
              </a:rPr>
              <a:t>government</a:t>
            </a:r>
            <a:r>
              <a:rPr lang="tr-TR" dirty="0">
                <a:effectLst/>
                <a:latin typeface="Helvetica" pitchFamily="2" charset="0"/>
              </a:rPr>
              <a:t>, </a:t>
            </a:r>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papacy</a:t>
            </a:r>
            <a:r>
              <a:rPr lang="tr-TR" dirty="0">
                <a:effectLst/>
                <a:latin typeface="Helvetica" pitchFamily="2" charset="0"/>
              </a:rPr>
              <a:t>, </a:t>
            </a:r>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clergy</a:t>
            </a:r>
            <a:r>
              <a:rPr lang="tr-TR" dirty="0">
                <a:effectLst/>
                <a:latin typeface="Helvetica" pitchFamily="2" charset="0"/>
              </a:rPr>
              <a:t> </a:t>
            </a:r>
            <a:r>
              <a:rPr lang="tr-TR" dirty="0" err="1">
                <a:effectLst/>
                <a:latin typeface="Helvetica" pitchFamily="2" charset="0"/>
              </a:rPr>
              <a:t>and</a:t>
            </a:r>
            <a:r>
              <a:rPr lang="tr-TR" dirty="0">
                <a:effectLst/>
                <a:latin typeface="Helvetica" pitchFamily="2" charset="0"/>
              </a:rPr>
              <a:t> </a:t>
            </a:r>
            <a:r>
              <a:rPr lang="tr-TR" dirty="0" err="1">
                <a:effectLst/>
                <a:latin typeface="Helvetica" pitchFamily="2" charset="0"/>
              </a:rPr>
              <a:t>thedifferent</a:t>
            </a:r>
            <a:r>
              <a:rPr lang="tr-TR" dirty="0">
                <a:effectLst/>
                <a:latin typeface="Helvetica" pitchFamily="2" charset="0"/>
              </a:rPr>
              <a:t> </a:t>
            </a:r>
            <a:r>
              <a:rPr lang="tr-TR" dirty="0" err="1">
                <a:effectLst/>
                <a:latin typeface="Helvetica" pitchFamily="2" charset="0"/>
              </a:rPr>
              <a:t>social</a:t>
            </a:r>
            <a:r>
              <a:rPr lang="tr-TR" dirty="0">
                <a:effectLst/>
                <a:latin typeface="Helvetica" pitchFamily="2" charset="0"/>
              </a:rPr>
              <a:t> </a:t>
            </a:r>
            <a:r>
              <a:rPr lang="tr-TR" dirty="0" err="1">
                <a:effectLst/>
                <a:latin typeface="Helvetica" pitchFamily="2" charset="0"/>
              </a:rPr>
              <a:t>classes</a:t>
            </a:r>
            <a:r>
              <a:rPr lang="tr-TR" dirty="0">
                <a:latin typeface="Helvetica" pitchFamily="2" charset="0"/>
              </a:rPr>
              <a:t>.</a:t>
            </a:r>
          </a:p>
          <a:p>
            <a:r>
              <a:rPr lang="tr-TR" dirty="0" err="1">
                <a:effectLst/>
                <a:latin typeface="Helvetica" pitchFamily="2" charset="0"/>
              </a:rPr>
              <a:t>Issues</a:t>
            </a:r>
            <a:r>
              <a:rPr lang="tr-TR" dirty="0">
                <a:effectLst/>
                <a:latin typeface="Helvetica" pitchFamily="2" charset="0"/>
              </a:rPr>
              <a:t> </a:t>
            </a:r>
            <a:r>
              <a:rPr lang="tr-TR" dirty="0" err="1">
                <a:effectLst/>
                <a:latin typeface="Helvetica" pitchFamily="2" charset="0"/>
              </a:rPr>
              <a:t>such</a:t>
            </a:r>
            <a:r>
              <a:rPr lang="tr-TR" dirty="0">
                <a:effectLst/>
                <a:latin typeface="Helvetica" pitchFamily="2" charset="0"/>
              </a:rPr>
              <a:t> as </a:t>
            </a:r>
            <a:r>
              <a:rPr lang="tr-TR" dirty="0" err="1">
                <a:effectLst/>
                <a:latin typeface="Helvetica" pitchFamily="2" charset="0"/>
              </a:rPr>
              <a:t>economic</a:t>
            </a:r>
            <a:r>
              <a:rPr lang="tr-TR" dirty="0">
                <a:effectLst/>
                <a:latin typeface="Helvetica" pitchFamily="2" charset="0"/>
              </a:rPr>
              <a:t> </a:t>
            </a:r>
            <a:r>
              <a:rPr lang="tr-TR" dirty="0" err="1">
                <a:effectLst/>
                <a:latin typeface="Helvetica" pitchFamily="2" charset="0"/>
              </a:rPr>
              <a:t>relations</a:t>
            </a:r>
            <a:r>
              <a:rPr lang="tr-TR" dirty="0">
                <a:effectLst/>
                <a:latin typeface="Helvetica" pitchFamily="2" charset="0"/>
              </a:rPr>
              <a:t>, </a:t>
            </a:r>
            <a:r>
              <a:rPr lang="tr-TR" dirty="0" err="1">
                <a:effectLst/>
                <a:latin typeface="Helvetica" pitchFamily="2" charset="0"/>
              </a:rPr>
              <a:t>criminal</a:t>
            </a:r>
            <a:r>
              <a:rPr lang="tr-TR" dirty="0">
                <a:effectLst/>
                <a:latin typeface="Helvetica" pitchFamily="2" charset="0"/>
              </a:rPr>
              <a:t> </a:t>
            </a:r>
            <a:r>
              <a:rPr lang="tr-TR" dirty="0" err="1">
                <a:effectLst/>
                <a:latin typeface="Helvetica" pitchFamily="2" charset="0"/>
              </a:rPr>
              <a:t>justice</a:t>
            </a:r>
            <a:r>
              <a:rPr lang="tr-TR" dirty="0">
                <a:effectLst/>
                <a:latin typeface="Helvetica" pitchFamily="2" charset="0"/>
              </a:rPr>
              <a:t>, </a:t>
            </a:r>
            <a:r>
              <a:rPr lang="tr-TR" dirty="0" err="1">
                <a:effectLst/>
                <a:latin typeface="Helvetica" pitchFamily="2" charset="0"/>
              </a:rPr>
              <a:t>welfare</a:t>
            </a:r>
            <a:r>
              <a:rPr lang="tr-TR" dirty="0">
                <a:effectLst/>
                <a:latin typeface="Helvetica" pitchFamily="2" charset="0"/>
              </a:rPr>
              <a:t>, </a:t>
            </a:r>
            <a:r>
              <a:rPr lang="tr-TR" dirty="0" err="1">
                <a:effectLst/>
                <a:latin typeface="Helvetica" pitchFamily="2" charset="0"/>
              </a:rPr>
              <a:t>diet</a:t>
            </a:r>
            <a:r>
              <a:rPr lang="tr-TR" dirty="0">
                <a:effectLst/>
                <a:latin typeface="Helvetica" pitchFamily="2" charset="0"/>
              </a:rPr>
              <a:t>, </a:t>
            </a:r>
            <a:r>
              <a:rPr lang="tr-TR" dirty="0" err="1">
                <a:effectLst/>
                <a:latin typeface="Helvetica" pitchFamily="2" charset="0"/>
              </a:rPr>
              <a:t>food</a:t>
            </a:r>
            <a:r>
              <a:rPr lang="tr-TR" dirty="0">
                <a:effectLst/>
                <a:latin typeface="Helvetica" pitchFamily="2" charset="0"/>
              </a:rPr>
              <a:t> </a:t>
            </a:r>
            <a:r>
              <a:rPr lang="tr-TR" dirty="0" err="1">
                <a:effectLst/>
                <a:latin typeface="Helvetica" pitchFamily="2" charset="0"/>
              </a:rPr>
              <a:t>shortages</a:t>
            </a:r>
            <a:r>
              <a:rPr lang="tr-TR" dirty="0">
                <a:effectLst/>
                <a:latin typeface="Helvetica" pitchFamily="2" charset="0"/>
              </a:rPr>
              <a:t>, </a:t>
            </a:r>
            <a:r>
              <a:rPr lang="tr-TR" dirty="0" err="1">
                <a:effectLst/>
                <a:latin typeface="Helvetica" pitchFamily="2" charset="0"/>
              </a:rPr>
              <a:t>finance</a:t>
            </a:r>
            <a:r>
              <a:rPr lang="tr-TR" dirty="0">
                <a:effectLst/>
                <a:latin typeface="Helvetica" pitchFamily="2" charset="0"/>
              </a:rPr>
              <a:t>, </a:t>
            </a:r>
            <a:r>
              <a:rPr lang="tr-TR" dirty="0" err="1">
                <a:effectLst/>
                <a:latin typeface="Helvetica" pitchFamily="2" charset="0"/>
              </a:rPr>
              <a:t>taxation</a:t>
            </a:r>
            <a:r>
              <a:rPr lang="tr-TR" dirty="0">
                <a:effectLst/>
                <a:latin typeface="Helvetica" pitchFamily="2" charset="0"/>
              </a:rPr>
              <a:t>, </a:t>
            </a:r>
            <a:r>
              <a:rPr lang="tr-TR" dirty="0" err="1">
                <a:effectLst/>
                <a:latin typeface="Helvetica" pitchFamily="2" charset="0"/>
              </a:rPr>
              <a:t>trade</a:t>
            </a:r>
            <a:r>
              <a:rPr lang="tr-TR" dirty="0">
                <a:effectLst/>
                <a:latin typeface="Helvetica" pitchFamily="2" charset="0"/>
              </a:rPr>
              <a:t>, </a:t>
            </a:r>
            <a:r>
              <a:rPr lang="tr-TR" dirty="0" err="1">
                <a:effectLst/>
                <a:latin typeface="Helvetica" pitchFamily="2" charset="0"/>
              </a:rPr>
              <a:t>war</a:t>
            </a:r>
            <a:r>
              <a:rPr lang="tr-TR" dirty="0">
                <a:effectLst/>
                <a:latin typeface="Helvetica" pitchFamily="2" charset="0"/>
              </a:rPr>
              <a:t> </a:t>
            </a:r>
            <a:r>
              <a:rPr lang="tr-TR" dirty="0" err="1">
                <a:effectLst/>
                <a:latin typeface="Helvetica" pitchFamily="2" charset="0"/>
              </a:rPr>
              <a:t>and</a:t>
            </a:r>
            <a:r>
              <a:rPr lang="tr-TR" dirty="0">
                <a:effectLst/>
                <a:latin typeface="Helvetica" pitchFamily="2" charset="0"/>
              </a:rPr>
              <a:t> </a:t>
            </a:r>
            <a:r>
              <a:rPr lang="tr-TR" dirty="0" err="1">
                <a:effectLst/>
                <a:latin typeface="Helvetica" pitchFamily="2" charset="0"/>
              </a:rPr>
              <a:t>peace</a:t>
            </a:r>
            <a:r>
              <a:rPr lang="tr-TR" dirty="0">
                <a:effectLst/>
                <a:latin typeface="Helvetica" pitchFamily="2" charset="0"/>
              </a:rPr>
              <a:t>, </a:t>
            </a:r>
            <a:r>
              <a:rPr lang="tr-TR" dirty="0" err="1">
                <a:effectLst/>
                <a:latin typeface="Helvetica" pitchFamily="2" charset="0"/>
              </a:rPr>
              <a:t>heredity</a:t>
            </a:r>
            <a:r>
              <a:rPr lang="tr-TR" dirty="0">
                <a:effectLst/>
                <a:latin typeface="Helvetica" pitchFamily="2" charset="0"/>
              </a:rPr>
              <a:t>, </a:t>
            </a:r>
            <a:r>
              <a:rPr lang="tr-TR" dirty="0" err="1">
                <a:effectLst/>
                <a:latin typeface="Helvetica" pitchFamily="2" charset="0"/>
              </a:rPr>
              <a:t>medicine</a:t>
            </a:r>
            <a:r>
              <a:rPr lang="tr-TR" dirty="0">
                <a:effectLst/>
                <a:latin typeface="Helvetica" pitchFamily="2" charset="0"/>
              </a:rPr>
              <a:t>, </a:t>
            </a:r>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natural</a:t>
            </a:r>
            <a:r>
              <a:rPr lang="tr-TR" dirty="0">
                <a:effectLst/>
                <a:latin typeface="Helvetica" pitchFamily="2" charset="0"/>
              </a:rPr>
              <a:t> </a:t>
            </a:r>
            <a:r>
              <a:rPr lang="tr-TR" dirty="0" err="1">
                <a:effectLst/>
                <a:latin typeface="Helvetica" pitchFamily="2" charset="0"/>
              </a:rPr>
              <a:t>world</a:t>
            </a:r>
            <a:r>
              <a:rPr lang="tr-TR" dirty="0">
                <a:effectLst/>
                <a:latin typeface="Helvetica" pitchFamily="2" charset="0"/>
              </a:rPr>
              <a:t>, </a:t>
            </a:r>
            <a:r>
              <a:rPr lang="tr-TR" dirty="0" err="1">
                <a:effectLst/>
                <a:latin typeface="Helvetica" pitchFamily="2" charset="0"/>
              </a:rPr>
              <a:t>marital</a:t>
            </a:r>
            <a:r>
              <a:rPr lang="tr-TR" dirty="0">
                <a:effectLst/>
                <a:latin typeface="Helvetica" pitchFamily="2" charset="0"/>
              </a:rPr>
              <a:t> </a:t>
            </a:r>
            <a:r>
              <a:rPr lang="tr-TR" dirty="0" err="1">
                <a:effectLst/>
                <a:latin typeface="Helvetica" pitchFamily="2" charset="0"/>
              </a:rPr>
              <a:t>relations</a:t>
            </a:r>
            <a:r>
              <a:rPr lang="tr-TR" dirty="0">
                <a:effectLst/>
                <a:latin typeface="Helvetica" pitchFamily="2" charset="0"/>
              </a:rPr>
              <a:t>, </a:t>
            </a:r>
            <a:r>
              <a:rPr lang="tr-TR" dirty="0" err="1">
                <a:latin typeface="Helvetica" pitchFamily="2" charset="0"/>
              </a:rPr>
              <a:t>parenting</a:t>
            </a:r>
            <a:r>
              <a:rPr lang="tr-TR" dirty="0">
                <a:effectLst/>
                <a:latin typeface="Helvetica" pitchFamily="2" charset="0"/>
              </a:rPr>
              <a:t> </a:t>
            </a:r>
            <a:r>
              <a:rPr lang="tr-TR" dirty="0" err="1">
                <a:effectLst/>
                <a:latin typeface="Helvetica" pitchFamily="2" charset="0"/>
              </a:rPr>
              <a:t>and</a:t>
            </a:r>
            <a:r>
              <a:rPr lang="tr-TR" dirty="0">
                <a:effectLst/>
                <a:latin typeface="Helvetica" pitchFamily="2" charset="0"/>
              </a:rPr>
              <a:t> </a:t>
            </a:r>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limits</a:t>
            </a:r>
            <a:r>
              <a:rPr lang="tr-TR" dirty="0">
                <a:effectLst/>
                <a:latin typeface="Helvetica" pitchFamily="2" charset="0"/>
              </a:rPr>
              <a:t> of </a:t>
            </a:r>
            <a:r>
              <a:rPr lang="tr-TR" dirty="0" err="1">
                <a:effectLst/>
                <a:latin typeface="Helvetica" pitchFamily="2" charset="0"/>
              </a:rPr>
              <a:t>academic</a:t>
            </a:r>
            <a:r>
              <a:rPr lang="tr-TR" dirty="0">
                <a:effectLst/>
                <a:latin typeface="Helvetica" pitchFamily="2" charset="0"/>
              </a:rPr>
              <a:t> </a:t>
            </a:r>
            <a:r>
              <a:rPr lang="tr-TR" dirty="0" err="1">
                <a:effectLst/>
                <a:latin typeface="Helvetica" pitchFamily="2" charset="0"/>
              </a:rPr>
              <a:t>learning</a:t>
            </a:r>
            <a:r>
              <a:rPr lang="tr-TR" dirty="0">
                <a:latin typeface="Helvetica" pitchFamily="2" charset="0"/>
              </a:rPr>
              <a:t> </a:t>
            </a:r>
            <a:r>
              <a:rPr lang="tr-TR" dirty="0" err="1">
                <a:latin typeface="Helvetica" pitchFamily="2" charset="0"/>
              </a:rPr>
              <a:t>are</a:t>
            </a:r>
            <a:r>
              <a:rPr lang="tr-TR" dirty="0">
                <a:latin typeface="Helvetica" pitchFamily="2" charset="0"/>
              </a:rPr>
              <a:t> </a:t>
            </a:r>
            <a:r>
              <a:rPr lang="tr-TR" dirty="0" err="1">
                <a:latin typeface="Helvetica" pitchFamily="2" charset="0"/>
              </a:rPr>
              <a:t>the</a:t>
            </a:r>
            <a:r>
              <a:rPr lang="tr-TR" dirty="0">
                <a:latin typeface="Helvetica" pitchFamily="2" charset="0"/>
              </a:rPr>
              <a:t> </a:t>
            </a:r>
            <a:r>
              <a:rPr lang="tr-TR" dirty="0" err="1">
                <a:latin typeface="Helvetica" pitchFamily="2" charset="0"/>
              </a:rPr>
              <a:t>focal</a:t>
            </a:r>
            <a:r>
              <a:rPr lang="tr-TR" dirty="0">
                <a:latin typeface="Helvetica" pitchFamily="2" charset="0"/>
              </a:rPr>
              <a:t> </a:t>
            </a:r>
            <a:r>
              <a:rPr lang="tr-TR" dirty="0" err="1">
                <a:latin typeface="Helvetica" pitchFamily="2" charset="0"/>
              </a:rPr>
              <a:t>points</a:t>
            </a:r>
            <a:r>
              <a:rPr lang="tr-TR" dirty="0">
                <a:latin typeface="Helvetica" pitchFamily="2" charset="0"/>
              </a:rPr>
              <a:t> of </a:t>
            </a:r>
            <a:r>
              <a:rPr lang="tr-TR" dirty="0" err="1">
                <a:latin typeface="Helvetica" pitchFamily="2" charset="0"/>
              </a:rPr>
              <a:t>the</a:t>
            </a:r>
            <a:r>
              <a:rPr lang="tr-TR" dirty="0">
                <a:latin typeface="Helvetica" pitchFamily="2" charset="0"/>
              </a:rPr>
              <a:t> </a:t>
            </a:r>
            <a:r>
              <a:rPr lang="tr-TR" dirty="0" err="1">
                <a:latin typeface="Helvetica" pitchFamily="2" charset="0"/>
              </a:rPr>
              <a:t>poem</a:t>
            </a:r>
            <a:r>
              <a:rPr lang="tr-TR" dirty="0">
                <a:latin typeface="Helvetica" pitchFamily="2" charset="0"/>
              </a:rPr>
              <a:t>.</a:t>
            </a:r>
          </a:p>
          <a:p>
            <a:endParaRPr lang="tr-TR" dirty="0">
              <a:effectLst/>
              <a:latin typeface="Helvetica" pitchFamily="2" charset="0"/>
            </a:endParaRPr>
          </a:p>
          <a:p>
            <a:endParaRPr lang="tr-TR" dirty="0">
              <a:effectLst/>
              <a:latin typeface="Helvetica" pitchFamily="2" charset="0"/>
            </a:endParaRPr>
          </a:p>
          <a:p>
            <a:endParaRPr lang="tr-TR" dirty="0"/>
          </a:p>
        </p:txBody>
      </p:sp>
    </p:spTree>
    <p:extLst>
      <p:ext uri="{BB962C8B-B14F-4D97-AF65-F5344CB8AC3E}">
        <p14:creationId xmlns:p14="http://schemas.microsoft.com/office/powerpoint/2010/main" val="647520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24854D-2982-7A81-1D6E-238494478CDE}"/>
              </a:ext>
            </a:extLst>
          </p:cNvPr>
          <p:cNvSpPr>
            <a:spLocks noGrp="1"/>
          </p:cNvSpPr>
          <p:nvPr>
            <p:ph type="title"/>
          </p:nvPr>
        </p:nvSpPr>
        <p:spPr/>
        <p:txBody>
          <a:bodyPr/>
          <a:lstStyle/>
          <a:p>
            <a:r>
              <a:rPr lang="tr-TR" dirty="0" err="1"/>
              <a:t>Allegory</a:t>
            </a:r>
            <a:endParaRPr lang="tr-TR" dirty="0"/>
          </a:p>
        </p:txBody>
      </p:sp>
      <p:sp>
        <p:nvSpPr>
          <p:cNvPr id="3" name="İçerik Yer Tutucusu 2">
            <a:extLst>
              <a:ext uri="{FF2B5EF4-FFF2-40B4-BE49-F238E27FC236}">
                <a16:creationId xmlns:a16="http://schemas.microsoft.com/office/drawing/2014/main" id="{F263C8E1-5ADC-BFBD-F828-70C254A16213}"/>
              </a:ext>
            </a:extLst>
          </p:cNvPr>
          <p:cNvSpPr>
            <a:spLocks noGrp="1"/>
          </p:cNvSpPr>
          <p:nvPr>
            <p:ph idx="1"/>
          </p:nvPr>
        </p:nvSpPr>
        <p:spPr>
          <a:xfrm>
            <a:off x="489656" y="2737229"/>
            <a:ext cx="10381205" cy="3261789"/>
          </a:xfrm>
        </p:spPr>
        <p:txBody>
          <a:bodyPr>
            <a:normAutofit fontScale="92500" lnSpcReduction="10000"/>
          </a:bodyPr>
          <a:lstStyle/>
          <a:p>
            <a:r>
              <a:rPr lang="tr-TR" b="0" i="0" dirty="0">
                <a:solidFill>
                  <a:srgbClr val="000000"/>
                </a:solidFill>
                <a:effectLst/>
                <a:latin typeface="adobe-garamond-pro"/>
              </a:rPr>
              <a:t>An </a:t>
            </a:r>
            <a:r>
              <a:rPr lang="tr-TR" b="0" i="0" dirty="0" err="1">
                <a:solidFill>
                  <a:srgbClr val="000000"/>
                </a:solidFill>
                <a:effectLst/>
                <a:latin typeface="adobe-garamond-pro"/>
              </a:rPr>
              <a:t>extended</a:t>
            </a:r>
            <a:r>
              <a:rPr lang="tr-TR" b="0" i="0" dirty="0">
                <a:solidFill>
                  <a:srgbClr val="000000"/>
                </a:solidFill>
                <a:effectLst/>
                <a:latin typeface="adobe-garamond-pro"/>
              </a:rPr>
              <a:t> </a:t>
            </a:r>
            <a:r>
              <a:rPr lang="tr-TR" b="0" i="0" u="sng" dirty="0">
                <a:effectLst/>
                <a:latin typeface="adobe-garamond-pro"/>
                <a:hlinkClick r:id="rId2">
                  <a:extLst>
                    <a:ext uri="{A12FA001-AC4F-418D-AE19-62706E023703}">
                      <ahyp:hlinkClr xmlns:ahyp="http://schemas.microsoft.com/office/drawing/2018/hyperlinkcolor" val="tx"/>
                    </a:ext>
                  </a:extLst>
                </a:hlinkClick>
              </a:rPr>
              <a:t>metaphor</a:t>
            </a:r>
            <a:r>
              <a:rPr lang="tr-TR" b="0" i="0" dirty="0">
                <a:solidFill>
                  <a:srgbClr val="000000"/>
                </a:solidFill>
                <a:effectLst/>
                <a:latin typeface="adobe-garamond-pro"/>
              </a:rPr>
              <a:t> in </a:t>
            </a:r>
            <a:r>
              <a:rPr lang="tr-TR" b="0" i="0" dirty="0" err="1">
                <a:solidFill>
                  <a:srgbClr val="000000"/>
                </a:solidFill>
                <a:effectLst/>
                <a:latin typeface="adobe-garamond-pro"/>
              </a:rPr>
              <a:t>which</a:t>
            </a:r>
            <a:r>
              <a:rPr lang="tr-TR" b="0" i="0" dirty="0">
                <a:solidFill>
                  <a:srgbClr val="000000"/>
                </a:solidFill>
                <a:effectLst/>
                <a:latin typeface="adobe-garamond-pro"/>
              </a:rPr>
              <a:t> </a:t>
            </a:r>
            <a:r>
              <a:rPr lang="tr-TR" b="0" i="0" dirty="0" err="1">
                <a:solidFill>
                  <a:srgbClr val="000000"/>
                </a:solidFill>
                <a:effectLst/>
                <a:latin typeface="adobe-garamond-pro"/>
              </a:rPr>
              <a:t>the</a:t>
            </a:r>
            <a:r>
              <a:rPr lang="tr-TR" b="0" i="0" dirty="0">
                <a:solidFill>
                  <a:srgbClr val="000000"/>
                </a:solidFill>
                <a:effectLst/>
                <a:latin typeface="adobe-garamond-pro"/>
              </a:rPr>
              <a:t> </a:t>
            </a:r>
            <a:r>
              <a:rPr lang="tr-TR" b="0" i="0" dirty="0" err="1">
                <a:solidFill>
                  <a:srgbClr val="000000"/>
                </a:solidFill>
                <a:effectLst/>
                <a:latin typeface="adobe-garamond-pro"/>
              </a:rPr>
              <a:t>characters</a:t>
            </a:r>
            <a:r>
              <a:rPr lang="tr-TR" b="0" i="0" dirty="0">
                <a:solidFill>
                  <a:srgbClr val="000000"/>
                </a:solidFill>
                <a:effectLst/>
                <a:latin typeface="adobe-garamond-pro"/>
              </a:rPr>
              <a:t>, </a:t>
            </a:r>
            <a:r>
              <a:rPr lang="tr-TR" b="0" i="0" dirty="0" err="1">
                <a:solidFill>
                  <a:srgbClr val="000000"/>
                </a:solidFill>
                <a:effectLst/>
                <a:latin typeface="adobe-garamond-pro"/>
              </a:rPr>
              <a:t>places</a:t>
            </a:r>
            <a:r>
              <a:rPr lang="tr-TR" b="0" i="0" dirty="0">
                <a:solidFill>
                  <a:srgbClr val="000000"/>
                </a:solidFill>
                <a:effectLst/>
                <a:latin typeface="adobe-garamond-pro"/>
              </a:rPr>
              <a:t>, </a:t>
            </a:r>
            <a:r>
              <a:rPr lang="tr-TR" b="0" i="0" dirty="0" err="1">
                <a:solidFill>
                  <a:srgbClr val="000000"/>
                </a:solidFill>
                <a:effectLst/>
                <a:latin typeface="adobe-garamond-pro"/>
              </a:rPr>
              <a:t>and</a:t>
            </a:r>
            <a:r>
              <a:rPr lang="tr-TR" b="0" i="0" dirty="0">
                <a:solidFill>
                  <a:srgbClr val="000000"/>
                </a:solidFill>
                <a:effectLst/>
                <a:latin typeface="adobe-garamond-pro"/>
              </a:rPr>
              <a:t> </a:t>
            </a:r>
            <a:r>
              <a:rPr lang="tr-TR" b="0" i="0" dirty="0" err="1">
                <a:solidFill>
                  <a:srgbClr val="000000"/>
                </a:solidFill>
                <a:effectLst/>
                <a:latin typeface="adobe-garamond-pro"/>
              </a:rPr>
              <a:t>objects</a:t>
            </a:r>
            <a:r>
              <a:rPr lang="tr-TR" b="0" i="0" dirty="0">
                <a:solidFill>
                  <a:srgbClr val="000000"/>
                </a:solidFill>
                <a:effectLst/>
                <a:latin typeface="adobe-garamond-pro"/>
              </a:rPr>
              <a:t> in a </a:t>
            </a:r>
            <a:r>
              <a:rPr lang="tr-TR" b="0" i="0" dirty="0" err="1">
                <a:solidFill>
                  <a:srgbClr val="000000"/>
                </a:solidFill>
                <a:effectLst/>
                <a:latin typeface="adobe-garamond-pro"/>
              </a:rPr>
              <a:t>narrative</a:t>
            </a:r>
            <a:r>
              <a:rPr lang="tr-TR" b="0" i="0" dirty="0">
                <a:solidFill>
                  <a:srgbClr val="000000"/>
                </a:solidFill>
                <a:effectLst/>
                <a:latin typeface="adobe-garamond-pro"/>
              </a:rPr>
              <a:t> </a:t>
            </a:r>
            <a:r>
              <a:rPr lang="tr-TR" b="0" i="0" dirty="0" err="1">
                <a:solidFill>
                  <a:srgbClr val="000000"/>
                </a:solidFill>
                <a:effectLst/>
                <a:latin typeface="adobe-garamond-pro"/>
              </a:rPr>
              <a:t>carry</a:t>
            </a:r>
            <a:r>
              <a:rPr lang="tr-TR" b="0" i="0" dirty="0">
                <a:solidFill>
                  <a:srgbClr val="000000"/>
                </a:solidFill>
                <a:effectLst/>
                <a:latin typeface="adobe-garamond-pro"/>
              </a:rPr>
              <a:t> </a:t>
            </a:r>
            <a:r>
              <a:rPr lang="tr-TR" b="0" i="0" dirty="0" err="1">
                <a:solidFill>
                  <a:srgbClr val="000000"/>
                </a:solidFill>
                <a:effectLst/>
                <a:latin typeface="adobe-garamond-pro"/>
              </a:rPr>
              <a:t>figurative</a:t>
            </a:r>
            <a:r>
              <a:rPr lang="tr-TR" b="0" i="0" dirty="0">
                <a:solidFill>
                  <a:srgbClr val="000000"/>
                </a:solidFill>
                <a:effectLst/>
                <a:latin typeface="adobe-garamond-pro"/>
              </a:rPr>
              <a:t> </a:t>
            </a:r>
            <a:r>
              <a:rPr lang="tr-TR" b="0" i="0" dirty="0" err="1">
                <a:solidFill>
                  <a:srgbClr val="000000"/>
                </a:solidFill>
                <a:effectLst/>
                <a:latin typeface="adobe-garamond-pro"/>
              </a:rPr>
              <a:t>meaning</a:t>
            </a:r>
            <a:r>
              <a:rPr lang="tr-TR" b="0" i="0" dirty="0">
                <a:solidFill>
                  <a:srgbClr val="000000"/>
                </a:solidFill>
                <a:effectLst/>
                <a:latin typeface="adobe-garamond-pro"/>
              </a:rPr>
              <a:t>. </a:t>
            </a:r>
            <a:r>
              <a:rPr lang="tr-TR" dirty="0">
                <a:solidFill>
                  <a:srgbClr val="000000"/>
                </a:solidFill>
                <a:latin typeface="adobe-garamond-pro"/>
              </a:rPr>
              <a:t>(</a:t>
            </a:r>
            <a:r>
              <a:rPr lang="tr-TR" dirty="0" err="1">
                <a:solidFill>
                  <a:srgbClr val="000000"/>
                </a:solidFill>
                <a:latin typeface="adobe-garamond-pro"/>
              </a:rPr>
              <a:t>abstractions</a:t>
            </a:r>
            <a:r>
              <a:rPr lang="tr-TR" dirty="0">
                <a:solidFill>
                  <a:srgbClr val="000000"/>
                </a:solidFill>
                <a:latin typeface="adobe-garamond-pro"/>
              </a:rPr>
              <a:t> </a:t>
            </a:r>
            <a:r>
              <a:rPr lang="tr-TR" dirty="0" err="1">
                <a:solidFill>
                  <a:srgbClr val="000000"/>
                </a:solidFill>
                <a:latin typeface="adobe-garamond-pro"/>
              </a:rPr>
              <a:t>are</a:t>
            </a:r>
            <a:r>
              <a:rPr lang="tr-TR" dirty="0">
                <a:solidFill>
                  <a:srgbClr val="000000"/>
                </a:solidFill>
                <a:latin typeface="adobe-garamond-pro"/>
              </a:rPr>
              <a:t> </a:t>
            </a:r>
            <a:r>
              <a:rPr lang="tr-TR" dirty="0" err="1">
                <a:solidFill>
                  <a:srgbClr val="000000"/>
                </a:solidFill>
                <a:latin typeface="adobe-garamond-pro"/>
              </a:rPr>
              <a:t>presented</a:t>
            </a:r>
            <a:r>
              <a:rPr lang="tr-TR" dirty="0">
                <a:solidFill>
                  <a:srgbClr val="000000"/>
                </a:solidFill>
                <a:latin typeface="adobe-garamond-pro"/>
              </a:rPr>
              <a:t> as </a:t>
            </a:r>
            <a:r>
              <a:rPr lang="tr-TR" dirty="0" err="1">
                <a:solidFill>
                  <a:srgbClr val="000000"/>
                </a:solidFill>
                <a:latin typeface="adobe-garamond-pro"/>
              </a:rPr>
              <a:t>persons</a:t>
            </a:r>
            <a:r>
              <a:rPr lang="tr-TR" dirty="0">
                <a:solidFill>
                  <a:srgbClr val="000000"/>
                </a:solidFill>
                <a:latin typeface="adobe-garamond-pro"/>
              </a:rPr>
              <a:t>)</a:t>
            </a:r>
            <a:r>
              <a:rPr lang="tr-TR" b="0" i="0" dirty="0">
                <a:solidFill>
                  <a:srgbClr val="000000"/>
                </a:solidFill>
                <a:effectLst/>
                <a:latin typeface="adobe-garamond-pro"/>
              </a:rPr>
              <a:t> </a:t>
            </a:r>
            <a:r>
              <a:rPr lang="tr-TR" b="0" i="0" dirty="0" err="1">
                <a:solidFill>
                  <a:srgbClr val="000000"/>
                </a:solidFill>
                <a:effectLst/>
                <a:latin typeface="adobe-garamond-pro"/>
              </a:rPr>
              <a:t>In</a:t>
            </a:r>
            <a:r>
              <a:rPr lang="tr-TR" b="0" i="0" dirty="0">
                <a:solidFill>
                  <a:srgbClr val="000000"/>
                </a:solidFill>
                <a:effectLst/>
                <a:latin typeface="adobe-garamond-pro"/>
              </a:rPr>
              <a:t> </a:t>
            </a:r>
            <a:r>
              <a:rPr lang="tr-TR" b="0" i="0" dirty="0" err="1">
                <a:solidFill>
                  <a:srgbClr val="000000"/>
                </a:solidFill>
                <a:effectLst/>
                <a:latin typeface="adobe-garamond-pro"/>
              </a:rPr>
              <a:t>its</a:t>
            </a:r>
            <a:r>
              <a:rPr lang="tr-TR" b="0" i="0" dirty="0">
                <a:solidFill>
                  <a:srgbClr val="000000"/>
                </a:solidFill>
                <a:effectLst/>
                <a:latin typeface="adobe-garamond-pro"/>
              </a:rPr>
              <a:t> </a:t>
            </a:r>
            <a:r>
              <a:rPr lang="tr-TR" b="0" i="0" dirty="0" err="1">
                <a:solidFill>
                  <a:srgbClr val="000000"/>
                </a:solidFill>
                <a:effectLst/>
                <a:latin typeface="adobe-garamond-pro"/>
              </a:rPr>
              <a:t>simplest</a:t>
            </a:r>
            <a:r>
              <a:rPr lang="tr-TR" b="0" i="0" dirty="0">
                <a:solidFill>
                  <a:srgbClr val="000000"/>
                </a:solidFill>
                <a:effectLst/>
                <a:latin typeface="adobe-garamond-pro"/>
              </a:rPr>
              <a:t> </a:t>
            </a:r>
            <a:r>
              <a:rPr lang="tr-TR" b="0" i="0" dirty="0" err="1">
                <a:solidFill>
                  <a:srgbClr val="000000"/>
                </a:solidFill>
                <a:effectLst/>
                <a:latin typeface="adobe-garamond-pro"/>
              </a:rPr>
              <a:t>terms</a:t>
            </a:r>
            <a:r>
              <a:rPr lang="tr-TR" b="0" i="0" dirty="0">
                <a:solidFill>
                  <a:srgbClr val="000000"/>
                </a:solidFill>
                <a:effectLst/>
                <a:latin typeface="adobe-garamond-pro"/>
              </a:rPr>
              <a:t>, it is </a:t>
            </a:r>
            <a:r>
              <a:rPr lang="tr-TR" b="0" i="0" dirty="0" err="1">
                <a:solidFill>
                  <a:srgbClr val="000000"/>
                </a:solidFill>
                <a:effectLst/>
                <a:latin typeface="adobe-garamond-pro"/>
              </a:rPr>
              <a:t>to</a:t>
            </a:r>
            <a:r>
              <a:rPr lang="tr-TR" b="0" i="0" dirty="0">
                <a:solidFill>
                  <a:srgbClr val="000000"/>
                </a:solidFill>
                <a:effectLst/>
                <a:latin typeface="adobe-garamond-pro"/>
              </a:rPr>
              <a:t> say </a:t>
            </a:r>
            <a:r>
              <a:rPr lang="tr-TR" b="0" i="0" dirty="0" err="1">
                <a:solidFill>
                  <a:srgbClr val="000000"/>
                </a:solidFill>
                <a:effectLst/>
                <a:latin typeface="adobe-garamond-pro"/>
              </a:rPr>
              <a:t>one</a:t>
            </a:r>
            <a:r>
              <a:rPr lang="tr-TR" b="0" i="0" dirty="0">
                <a:solidFill>
                  <a:srgbClr val="000000"/>
                </a:solidFill>
                <a:effectLst/>
                <a:latin typeface="adobe-garamond-pro"/>
              </a:rPr>
              <a:t> </a:t>
            </a:r>
            <a:r>
              <a:rPr lang="tr-TR" b="0" i="0" dirty="0" err="1">
                <a:solidFill>
                  <a:srgbClr val="000000"/>
                </a:solidFill>
                <a:effectLst/>
                <a:latin typeface="adobe-garamond-pro"/>
              </a:rPr>
              <a:t>thing</a:t>
            </a:r>
            <a:r>
              <a:rPr lang="tr-TR" b="0" i="0" dirty="0">
                <a:solidFill>
                  <a:srgbClr val="000000"/>
                </a:solidFill>
                <a:effectLst/>
                <a:latin typeface="adobe-garamond-pro"/>
              </a:rPr>
              <a:t> </a:t>
            </a:r>
            <a:r>
              <a:rPr lang="tr-TR" b="0" i="0" dirty="0" err="1">
                <a:solidFill>
                  <a:srgbClr val="000000"/>
                </a:solidFill>
                <a:effectLst/>
                <a:latin typeface="adobe-garamond-pro"/>
              </a:rPr>
              <a:t>and</a:t>
            </a:r>
            <a:r>
              <a:rPr lang="tr-TR" b="0" i="0" dirty="0">
                <a:solidFill>
                  <a:srgbClr val="000000"/>
                </a:solidFill>
                <a:effectLst/>
                <a:latin typeface="adobe-garamond-pro"/>
              </a:rPr>
              <a:t> </a:t>
            </a:r>
            <a:r>
              <a:rPr lang="tr-TR" b="0" i="0" dirty="0" err="1">
                <a:solidFill>
                  <a:srgbClr val="000000"/>
                </a:solidFill>
                <a:effectLst/>
                <a:latin typeface="adobe-garamond-pro"/>
              </a:rPr>
              <a:t>mean</a:t>
            </a:r>
            <a:r>
              <a:rPr lang="tr-TR" b="0" i="0" dirty="0">
                <a:solidFill>
                  <a:srgbClr val="000000"/>
                </a:solidFill>
                <a:effectLst/>
                <a:latin typeface="adobe-garamond-pro"/>
              </a:rPr>
              <a:t> </a:t>
            </a:r>
            <a:r>
              <a:rPr lang="tr-TR" b="0" i="0" dirty="0" err="1">
                <a:solidFill>
                  <a:srgbClr val="000000"/>
                </a:solidFill>
                <a:effectLst/>
                <a:latin typeface="adobe-garamond-pro"/>
              </a:rPr>
              <a:t>another</a:t>
            </a:r>
            <a:r>
              <a:rPr lang="tr-TR" b="0" i="0" dirty="0">
                <a:solidFill>
                  <a:srgbClr val="000000"/>
                </a:solidFill>
                <a:effectLst/>
                <a:latin typeface="adobe-garamond-pro"/>
              </a:rPr>
              <a:t>. </a:t>
            </a:r>
            <a:r>
              <a:rPr lang="tr-TR" b="0" i="0" dirty="0" err="1">
                <a:solidFill>
                  <a:srgbClr val="000000"/>
                </a:solidFill>
                <a:effectLst/>
                <a:latin typeface="adobe-garamond-pro"/>
              </a:rPr>
              <a:t>Often</a:t>
            </a:r>
            <a:r>
              <a:rPr lang="tr-TR" b="0" i="0" dirty="0">
                <a:solidFill>
                  <a:srgbClr val="000000"/>
                </a:solidFill>
                <a:effectLst/>
                <a:latin typeface="adobe-garamond-pro"/>
              </a:rPr>
              <a:t> an </a:t>
            </a:r>
            <a:r>
              <a:rPr lang="tr-TR" b="0" i="0" dirty="0" err="1">
                <a:solidFill>
                  <a:srgbClr val="000000"/>
                </a:solidFill>
                <a:effectLst/>
                <a:latin typeface="adobe-garamond-pro"/>
              </a:rPr>
              <a:t>allegory’s</a:t>
            </a:r>
            <a:r>
              <a:rPr lang="tr-TR" b="0" i="0" dirty="0">
                <a:solidFill>
                  <a:srgbClr val="000000"/>
                </a:solidFill>
                <a:effectLst/>
                <a:latin typeface="adobe-garamond-pro"/>
              </a:rPr>
              <a:t> </a:t>
            </a:r>
            <a:r>
              <a:rPr lang="tr-TR" b="0" i="0" dirty="0" err="1">
                <a:solidFill>
                  <a:srgbClr val="000000"/>
                </a:solidFill>
                <a:effectLst/>
                <a:latin typeface="adobe-garamond-pro"/>
              </a:rPr>
              <a:t>meaning</a:t>
            </a:r>
            <a:r>
              <a:rPr lang="tr-TR" b="0" i="0" dirty="0">
                <a:solidFill>
                  <a:srgbClr val="000000"/>
                </a:solidFill>
                <a:effectLst/>
                <a:latin typeface="adobe-garamond-pro"/>
              </a:rPr>
              <a:t> is </a:t>
            </a:r>
            <a:r>
              <a:rPr lang="tr-TR" b="0" i="0" dirty="0" err="1">
                <a:solidFill>
                  <a:srgbClr val="000000"/>
                </a:solidFill>
                <a:effectLst/>
                <a:latin typeface="adobe-garamond-pro"/>
              </a:rPr>
              <a:t>religious</a:t>
            </a:r>
            <a:r>
              <a:rPr lang="tr-TR" b="0" i="0" dirty="0">
                <a:solidFill>
                  <a:srgbClr val="000000"/>
                </a:solidFill>
                <a:effectLst/>
                <a:latin typeface="adobe-garamond-pro"/>
              </a:rPr>
              <a:t>, moral, </a:t>
            </a:r>
            <a:r>
              <a:rPr lang="tr-TR" b="0" i="0" dirty="0" err="1">
                <a:solidFill>
                  <a:srgbClr val="000000"/>
                </a:solidFill>
                <a:effectLst/>
                <a:latin typeface="adobe-garamond-pro"/>
              </a:rPr>
              <a:t>or</a:t>
            </a:r>
            <a:r>
              <a:rPr lang="tr-TR" b="0" i="0" dirty="0">
                <a:solidFill>
                  <a:srgbClr val="000000"/>
                </a:solidFill>
                <a:effectLst/>
                <a:latin typeface="adobe-garamond-pro"/>
              </a:rPr>
              <a:t> </a:t>
            </a:r>
            <a:r>
              <a:rPr lang="tr-TR" b="0" i="0" dirty="0" err="1">
                <a:solidFill>
                  <a:srgbClr val="000000"/>
                </a:solidFill>
                <a:effectLst/>
                <a:latin typeface="adobe-garamond-pro"/>
              </a:rPr>
              <a:t>historical</a:t>
            </a:r>
            <a:r>
              <a:rPr lang="tr-TR" b="0" i="0" dirty="0">
                <a:solidFill>
                  <a:srgbClr val="000000"/>
                </a:solidFill>
                <a:effectLst/>
                <a:latin typeface="adobe-garamond-pro"/>
              </a:rPr>
              <a:t> in </a:t>
            </a:r>
            <a:r>
              <a:rPr lang="tr-TR" b="0" i="0" dirty="0" err="1">
                <a:solidFill>
                  <a:srgbClr val="000000"/>
                </a:solidFill>
                <a:effectLst/>
                <a:latin typeface="adobe-garamond-pro"/>
              </a:rPr>
              <a:t>nature</a:t>
            </a:r>
            <a:r>
              <a:rPr lang="tr-TR" b="0" i="0" dirty="0">
                <a:solidFill>
                  <a:srgbClr val="000000"/>
                </a:solidFill>
                <a:effectLst/>
                <a:latin typeface="adobe-garamond-pro"/>
              </a:rPr>
              <a:t>.</a:t>
            </a:r>
            <a:endParaRPr lang="tr-TR" dirty="0">
              <a:solidFill>
                <a:srgbClr val="000000"/>
              </a:solidFill>
              <a:latin typeface="adobe-garamond-pro"/>
            </a:endParaRPr>
          </a:p>
          <a:p>
            <a:r>
              <a:rPr lang="tr-TR" dirty="0" err="1">
                <a:solidFill>
                  <a:srgbClr val="000000"/>
                </a:solidFill>
                <a:latin typeface="adobe-garamond-pro"/>
              </a:rPr>
              <a:t>In</a:t>
            </a:r>
            <a:r>
              <a:rPr lang="tr-TR" dirty="0">
                <a:solidFill>
                  <a:srgbClr val="000000"/>
                </a:solidFill>
                <a:latin typeface="adobe-garamond-pro"/>
              </a:rPr>
              <a:t> </a:t>
            </a:r>
            <a:r>
              <a:rPr lang="tr-TR" dirty="0" err="1">
                <a:solidFill>
                  <a:srgbClr val="000000"/>
                </a:solidFill>
                <a:latin typeface="adobe-garamond-pro"/>
              </a:rPr>
              <a:t>Piers</a:t>
            </a:r>
            <a:r>
              <a:rPr lang="tr-TR" dirty="0">
                <a:solidFill>
                  <a:srgbClr val="000000"/>
                </a:solidFill>
                <a:latin typeface="adobe-garamond-pro"/>
              </a:rPr>
              <a:t> </a:t>
            </a:r>
            <a:r>
              <a:rPr lang="tr-TR" dirty="0" err="1">
                <a:solidFill>
                  <a:srgbClr val="000000"/>
                </a:solidFill>
                <a:latin typeface="adobe-garamond-pro"/>
              </a:rPr>
              <a:t>Plowman</a:t>
            </a:r>
            <a:r>
              <a:rPr lang="tr-TR" dirty="0">
                <a:solidFill>
                  <a:srgbClr val="000000"/>
                </a:solidFill>
                <a:latin typeface="adobe-garamond-pro"/>
              </a:rPr>
              <a:t>, </a:t>
            </a:r>
            <a:r>
              <a:rPr lang="tr-TR" dirty="0" err="1">
                <a:solidFill>
                  <a:srgbClr val="000000"/>
                </a:solidFill>
                <a:latin typeface="adobe-garamond-pro"/>
              </a:rPr>
              <a:t>allegorical</a:t>
            </a:r>
            <a:r>
              <a:rPr lang="tr-TR" dirty="0">
                <a:solidFill>
                  <a:srgbClr val="000000"/>
                </a:solidFill>
                <a:latin typeface="adobe-garamond-pro"/>
              </a:rPr>
              <a:t> </a:t>
            </a:r>
            <a:r>
              <a:rPr lang="tr-TR" dirty="0" err="1">
                <a:solidFill>
                  <a:srgbClr val="000000"/>
                </a:solidFill>
                <a:latin typeface="adobe-garamond-pro"/>
              </a:rPr>
              <a:t>meaning</a:t>
            </a:r>
            <a:r>
              <a:rPr lang="tr-TR" dirty="0">
                <a:solidFill>
                  <a:srgbClr val="000000"/>
                </a:solidFill>
                <a:latin typeface="adobe-garamond-pro"/>
              </a:rPr>
              <a:t> is </a:t>
            </a:r>
            <a:r>
              <a:rPr lang="tr-TR" dirty="0" err="1">
                <a:solidFill>
                  <a:srgbClr val="000000"/>
                </a:solidFill>
                <a:latin typeface="adobe-garamond-pro"/>
              </a:rPr>
              <a:t>captured</a:t>
            </a:r>
            <a:r>
              <a:rPr lang="tr-TR" dirty="0">
                <a:solidFill>
                  <a:srgbClr val="000000"/>
                </a:solidFill>
                <a:latin typeface="adobe-garamond-pro"/>
              </a:rPr>
              <a:t> </a:t>
            </a:r>
            <a:r>
              <a:rPr lang="tr-TR" dirty="0" err="1">
                <a:solidFill>
                  <a:srgbClr val="000000"/>
                </a:solidFill>
                <a:latin typeface="adobe-garamond-pro"/>
              </a:rPr>
              <a:t>through</a:t>
            </a:r>
            <a:r>
              <a:rPr lang="tr-TR" dirty="0">
                <a:solidFill>
                  <a:srgbClr val="000000"/>
                </a:solidFill>
                <a:latin typeface="adobe-garamond-pro"/>
              </a:rPr>
              <a:t> </a:t>
            </a:r>
            <a:r>
              <a:rPr lang="tr-TR" dirty="0" err="1">
                <a:solidFill>
                  <a:srgbClr val="000000"/>
                </a:solidFill>
                <a:latin typeface="adobe-garamond-pro"/>
              </a:rPr>
              <a:t>personifications</a:t>
            </a:r>
            <a:r>
              <a:rPr lang="tr-TR" dirty="0">
                <a:solidFill>
                  <a:srgbClr val="000000"/>
                </a:solidFill>
                <a:latin typeface="adobe-garamond-pro"/>
              </a:rPr>
              <a:t>. </a:t>
            </a:r>
            <a:r>
              <a:rPr lang="tr-TR" u="sng" dirty="0" err="1">
                <a:effectLst/>
                <a:latin typeface="Helvetica" pitchFamily="2" charset="0"/>
              </a:rPr>
              <a:t>Conscience</a:t>
            </a:r>
            <a:r>
              <a:rPr lang="tr-TR" u="sng" dirty="0">
                <a:effectLst/>
                <a:latin typeface="Helvetica" pitchFamily="2" charset="0"/>
              </a:rPr>
              <a:t>, </a:t>
            </a:r>
            <a:r>
              <a:rPr lang="tr-TR" u="sng" dirty="0" err="1">
                <a:effectLst/>
                <a:latin typeface="Helvetica" pitchFamily="2" charset="0"/>
              </a:rPr>
              <a:t>Fidelity</a:t>
            </a:r>
            <a:r>
              <a:rPr lang="tr-TR" u="sng" dirty="0">
                <a:effectLst/>
                <a:latin typeface="Helvetica" pitchFamily="2" charset="0"/>
              </a:rPr>
              <a:t>, </a:t>
            </a:r>
            <a:r>
              <a:rPr lang="tr-TR" u="sng" dirty="0" err="1">
                <a:effectLst/>
                <a:latin typeface="Helvetica" pitchFamily="2" charset="0"/>
              </a:rPr>
              <a:t>Gluttony</a:t>
            </a:r>
            <a:r>
              <a:rPr lang="tr-TR" u="sng" dirty="0">
                <a:effectLst/>
                <a:latin typeface="Helvetica" pitchFamily="2" charset="0"/>
              </a:rPr>
              <a:t>, </a:t>
            </a:r>
            <a:r>
              <a:rPr lang="tr-TR" u="sng" dirty="0" err="1">
                <a:effectLst/>
                <a:latin typeface="Helvetica" pitchFamily="2" charset="0"/>
              </a:rPr>
              <a:t>Pride</a:t>
            </a:r>
            <a:r>
              <a:rPr lang="tr-TR" u="sng" dirty="0">
                <a:effectLst/>
                <a:latin typeface="Helvetica" pitchFamily="2" charset="0"/>
              </a:rPr>
              <a:t>, Seven Deadly </a:t>
            </a:r>
            <a:r>
              <a:rPr lang="tr-TR" u="sng" dirty="0" err="1">
                <a:effectLst/>
                <a:latin typeface="Helvetica" pitchFamily="2" charset="0"/>
              </a:rPr>
              <a:t>Sins</a:t>
            </a:r>
            <a:r>
              <a:rPr lang="tr-TR" u="sng" dirty="0">
                <a:effectLst/>
                <a:latin typeface="Helvetica" pitchFamily="2" charset="0"/>
              </a:rPr>
              <a:t> </a:t>
            </a:r>
            <a:r>
              <a:rPr lang="tr-TR" u="sng" dirty="0" err="1">
                <a:effectLst/>
                <a:latin typeface="Helvetica" pitchFamily="2" charset="0"/>
              </a:rPr>
              <a:t>and</a:t>
            </a:r>
            <a:r>
              <a:rPr lang="tr-TR" u="sng" dirty="0">
                <a:effectLst/>
                <a:latin typeface="Helvetica" pitchFamily="2" charset="0"/>
              </a:rPr>
              <a:t> </a:t>
            </a:r>
            <a:r>
              <a:rPr lang="tr-TR" u="sng" dirty="0" err="1">
                <a:effectLst/>
                <a:latin typeface="Helvetica" pitchFamily="2" charset="0"/>
              </a:rPr>
              <a:t>the</a:t>
            </a:r>
            <a:r>
              <a:rPr lang="tr-TR" u="sng" dirty="0">
                <a:effectLst/>
                <a:latin typeface="Helvetica" pitchFamily="2" charset="0"/>
              </a:rPr>
              <a:t> </a:t>
            </a:r>
            <a:r>
              <a:rPr lang="tr-TR" u="sng" dirty="0" err="1">
                <a:effectLst/>
                <a:latin typeface="Helvetica" pitchFamily="2" charset="0"/>
              </a:rPr>
              <a:t>other</a:t>
            </a:r>
            <a:r>
              <a:rPr lang="tr-TR" u="sng" dirty="0">
                <a:effectLst/>
                <a:latin typeface="Helvetica" pitchFamily="2" charset="0"/>
              </a:rPr>
              <a:t> </a:t>
            </a:r>
            <a:r>
              <a:rPr lang="tr-TR" u="sng" dirty="0" err="1">
                <a:effectLst/>
                <a:latin typeface="Helvetica" pitchFamily="2" charset="0"/>
              </a:rPr>
              <a:t>human</a:t>
            </a:r>
            <a:r>
              <a:rPr lang="tr-TR" u="sng" dirty="0">
                <a:latin typeface="Helvetica" pitchFamily="2" charset="0"/>
              </a:rPr>
              <a:t> </a:t>
            </a:r>
            <a:r>
              <a:rPr lang="tr-TR" u="sng" dirty="0" err="1">
                <a:effectLst/>
                <a:latin typeface="Helvetica" pitchFamily="2" charset="0"/>
              </a:rPr>
              <a:t>strengths</a:t>
            </a:r>
            <a:r>
              <a:rPr lang="tr-TR" u="sng" dirty="0">
                <a:effectLst/>
                <a:latin typeface="Helvetica" pitchFamily="2" charset="0"/>
              </a:rPr>
              <a:t> </a:t>
            </a:r>
            <a:r>
              <a:rPr lang="tr-TR" u="sng" dirty="0" err="1">
                <a:effectLst/>
                <a:latin typeface="Helvetica" pitchFamily="2" charset="0"/>
              </a:rPr>
              <a:t>and</a:t>
            </a:r>
            <a:r>
              <a:rPr lang="tr-TR" u="sng" dirty="0">
                <a:effectLst/>
                <a:latin typeface="Helvetica" pitchFamily="2" charset="0"/>
              </a:rPr>
              <a:t> </a:t>
            </a:r>
            <a:r>
              <a:rPr lang="tr-TR" u="sng" dirty="0" err="1">
                <a:effectLst/>
                <a:latin typeface="Helvetica" pitchFamily="2" charset="0"/>
              </a:rPr>
              <a:t>weaknesses</a:t>
            </a:r>
            <a:r>
              <a:rPr lang="tr-TR" u="sng" dirty="0">
                <a:effectLst/>
                <a:latin typeface="Helvetica" pitchFamily="2" charset="0"/>
              </a:rPr>
              <a:t> </a:t>
            </a:r>
            <a:r>
              <a:rPr lang="tr-TR" u="sng" dirty="0" err="1">
                <a:effectLst/>
                <a:latin typeface="Helvetica" pitchFamily="2" charset="0"/>
              </a:rPr>
              <a:t>named</a:t>
            </a:r>
            <a:r>
              <a:rPr lang="tr-TR" u="sng" dirty="0">
                <a:effectLst/>
                <a:latin typeface="Helvetica" pitchFamily="2" charset="0"/>
              </a:rPr>
              <a:t> as </a:t>
            </a:r>
            <a:r>
              <a:rPr lang="tr-TR" u="sng" dirty="0" err="1">
                <a:effectLst/>
                <a:latin typeface="Helvetica" pitchFamily="2" charset="0"/>
              </a:rPr>
              <a:t>characters</a:t>
            </a:r>
            <a:r>
              <a:rPr lang="tr-TR" u="sng" dirty="0">
                <a:effectLst/>
                <a:latin typeface="Helvetica" pitchFamily="2" charset="0"/>
              </a:rPr>
              <a:t>. </a:t>
            </a:r>
          </a:p>
          <a:p>
            <a:r>
              <a:rPr lang="tr-TR" dirty="0"/>
              <a:t>«I </a:t>
            </a:r>
            <a:r>
              <a:rPr lang="tr-TR" dirty="0" err="1"/>
              <a:t>must</a:t>
            </a:r>
            <a:r>
              <a:rPr lang="tr-TR" dirty="0"/>
              <a:t> sit… I </a:t>
            </a:r>
            <a:r>
              <a:rPr lang="tr-TR" dirty="0" err="1"/>
              <a:t>can’t</a:t>
            </a:r>
            <a:r>
              <a:rPr lang="tr-TR" dirty="0"/>
              <a:t> </a:t>
            </a:r>
            <a:r>
              <a:rPr lang="tr-TR" dirty="0" err="1"/>
              <a:t>stand</a:t>
            </a:r>
            <a:r>
              <a:rPr lang="tr-TR" dirty="0"/>
              <a:t>, I </a:t>
            </a:r>
            <a:r>
              <a:rPr lang="tr-TR" dirty="0" err="1"/>
              <a:t>can’t</a:t>
            </a:r>
            <a:r>
              <a:rPr lang="tr-TR" dirty="0"/>
              <a:t> </a:t>
            </a:r>
            <a:r>
              <a:rPr lang="tr-TR" dirty="0" err="1"/>
              <a:t>stoop</a:t>
            </a:r>
            <a:r>
              <a:rPr lang="tr-TR" dirty="0"/>
              <a:t>, I </a:t>
            </a:r>
            <a:r>
              <a:rPr lang="tr-TR" dirty="0" err="1"/>
              <a:t>can’t</a:t>
            </a:r>
            <a:r>
              <a:rPr lang="tr-TR" dirty="0"/>
              <a:t> </a:t>
            </a:r>
            <a:r>
              <a:rPr lang="tr-TR" dirty="0" err="1"/>
              <a:t>kneel</a:t>
            </a:r>
            <a:r>
              <a:rPr lang="tr-TR" dirty="0"/>
              <a:t> </a:t>
            </a:r>
            <a:r>
              <a:rPr lang="tr-TR" dirty="0" err="1"/>
              <a:t>with</a:t>
            </a:r>
            <a:r>
              <a:rPr lang="tr-TR" dirty="0"/>
              <a:t> </a:t>
            </a:r>
            <a:r>
              <a:rPr lang="tr-TR" dirty="0" err="1"/>
              <a:t>no</a:t>
            </a:r>
            <a:r>
              <a:rPr lang="tr-TR" dirty="0"/>
              <a:t> </a:t>
            </a:r>
            <a:r>
              <a:rPr lang="tr-TR" dirty="0" err="1"/>
              <a:t>stool</a:t>
            </a:r>
            <a:r>
              <a:rPr lang="tr-TR" dirty="0"/>
              <a:t>.» (</a:t>
            </a:r>
            <a:r>
              <a:rPr lang="tr-TR" dirty="0" err="1"/>
              <a:t>Sloth</a:t>
            </a:r>
            <a:r>
              <a:rPr lang="tr-TR" dirty="0"/>
              <a:t>)</a:t>
            </a:r>
            <a:endParaRPr lang="tr-TR" dirty="0">
              <a:effectLst/>
              <a:latin typeface="Helvetica" pitchFamily="2" charset="0"/>
            </a:endParaRPr>
          </a:p>
          <a:p>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entire</a:t>
            </a:r>
            <a:r>
              <a:rPr lang="tr-TR" dirty="0">
                <a:effectLst/>
                <a:latin typeface="Helvetica" pitchFamily="2" charset="0"/>
              </a:rPr>
              <a:t> </a:t>
            </a:r>
            <a:r>
              <a:rPr lang="tr-TR" dirty="0" err="1">
                <a:effectLst/>
                <a:latin typeface="Helvetica" pitchFamily="2" charset="0"/>
              </a:rPr>
              <a:t>poem</a:t>
            </a:r>
            <a:r>
              <a:rPr lang="tr-TR" dirty="0">
                <a:effectLst/>
                <a:latin typeface="Helvetica" pitchFamily="2" charset="0"/>
              </a:rPr>
              <a:t> </a:t>
            </a:r>
            <a:r>
              <a:rPr lang="tr-TR" dirty="0" err="1">
                <a:effectLst/>
                <a:latin typeface="Helvetica" pitchFamily="2" charset="0"/>
              </a:rPr>
              <a:t>revolves</a:t>
            </a:r>
            <a:r>
              <a:rPr lang="tr-TR" dirty="0">
                <a:effectLst/>
                <a:latin typeface="Helvetica" pitchFamily="2" charset="0"/>
              </a:rPr>
              <a:t> </a:t>
            </a:r>
            <a:r>
              <a:rPr lang="tr-TR" dirty="0" err="1">
                <a:effectLst/>
                <a:latin typeface="Helvetica" pitchFamily="2" charset="0"/>
              </a:rPr>
              <a:t>around</a:t>
            </a:r>
            <a:r>
              <a:rPr lang="tr-TR" dirty="0">
                <a:effectLst/>
                <a:latin typeface="Helvetica" pitchFamily="2" charset="0"/>
              </a:rPr>
              <a:t> </a:t>
            </a:r>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narrator’s</a:t>
            </a:r>
            <a:r>
              <a:rPr lang="tr-TR" dirty="0">
                <a:effectLst/>
                <a:latin typeface="Helvetica" pitchFamily="2" charset="0"/>
              </a:rPr>
              <a:t> </a:t>
            </a:r>
            <a:r>
              <a:rPr lang="tr-TR" dirty="0" err="1">
                <a:effectLst/>
                <a:latin typeface="Helvetica" pitchFamily="2" charset="0"/>
              </a:rPr>
              <a:t>quest</a:t>
            </a:r>
            <a:r>
              <a:rPr lang="tr-TR" dirty="0">
                <a:effectLst/>
                <a:latin typeface="Helvetica" pitchFamily="2" charset="0"/>
              </a:rPr>
              <a:t> </a:t>
            </a:r>
            <a:r>
              <a:rPr lang="tr-TR" dirty="0" err="1">
                <a:effectLst/>
                <a:latin typeface="Helvetica" pitchFamily="2" charset="0"/>
              </a:rPr>
              <a:t>for</a:t>
            </a:r>
            <a:r>
              <a:rPr lang="tr-TR" dirty="0">
                <a:effectLst/>
                <a:latin typeface="Helvetica" pitchFamily="2" charset="0"/>
              </a:rPr>
              <a:t> </a:t>
            </a:r>
            <a:r>
              <a:rPr lang="tr-TR" b="1" dirty="0">
                <a:effectLst/>
                <a:latin typeface="Helvetica" pitchFamily="2" charset="0"/>
              </a:rPr>
              <a:t>how </a:t>
            </a:r>
            <a:r>
              <a:rPr lang="tr-TR" b="1" dirty="0" err="1">
                <a:effectLst/>
                <a:latin typeface="Helvetica" pitchFamily="2" charset="0"/>
              </a:rPr>
              <a:t>to</a:t>
            </a:r>
            <a:r>
              <a:rPr lang="tr-TR" b="1" dirty="0">
                <a:effectLst/>
                <a:latin typeface="Helvetica" pitchFamily="2" charset="0"/>
              </a:rPr>
              <a:t> </a:t>
            </a:r>
            <a:r>
              <a:rPr lang="tr-TR" b="1" dirty="0" err="1">
                <a:effectLst/>
                <a:latin typeface="Helvetica" pitchFamily="2" charset="0"/>
              </a:rPr>
              <a:t>live</a:t>
            </a:r>
            <a:r>
              <a:rPr lang="tr-TR" b="1" dirty="0">
                <a:effectLst/>
                <a:latin typeface="Helvetica" pitchFamily="2" charset="0"/>
              </a:rPr>
              <a:t> a </a:t>
            </a:r>
            <a:r>
              <a:rPr lang="tr-TR" b="1" dirty="0" err="1">
                <a:effectLst/>
                <a:latin typeface="Helvetica" pitchFamily="2" charset="0"/>
              </a:rPr>
              <a:t>good</a:t>
            </a:r>
            <a:r>
              <a:rPr lang="tr-TR" b="1" dirty="0">
                <a:effectLst/>
                <a:latin typeface="Helvetica" pitchFamily="2" charset="0"/>
              </a:rPr>
              <a:t> </a:t>
            </a:r>
            <a:r>
              <a:rPr lang="tr-TR" b="1" dirty="0" err="1">
                <a:effectLst/>
                <a:latin typeface="Helvetica" pitchFamily="2" charset="0"/>
              </a:rPr>
              <a:t>Christian</a:t>
            </a:r>
            <a:r>
              <a:rPr lang="tr-TR" b="1" dirty="0">
                <a:effectLst/>
                <a:latin typeface="Helvetica" pitchFamily="2" charset="0"/>
              </a:rPr>
              <a:t> life </a:t>
            </a:r>
            <a:r>
              <a:rPr lang="tr-TR" b="1" dirty="0" err="1">
                <a:effectLst/>
                <a:latin typeface="Helvetica" pitchFamily="2" charset="0"/>
              </a:rPr>
              <a:t>that</a:t>
            </a:r>
            <a:r>
              <a:rPr lang="tr-TR" b="1" dirty="0">
                <a:effectLst/>
                <a:latin typeface="Helvetica" pitchFamily="2" charset="0"/>
              </a:rPr>
              <a:t> </a:t>
            </a:r>
            <a:r>
              <a:rPr lang="tr-TR" b="1" dirty="0" err="1">
                <a:effectLst/>
                <a:latin typeface="Helvetica" pitchFamily="2" charset="0"/>
              </a:rPr>
              <a:t>combines</a:t>
            </a:r>
            <a:r>
              <a:rPr lang="tr-TR" b="1" dirty="0">
                <a:effectLst/>
                <a:latin typeface="Helvetica" pitchFamily="2" charset="0"/>
              </a:rPr>
              <a:t> </a:t>
            </a:r>
            <a:r>
              <a:rPr lang="tr-TR" b="1" dirty="0" err="1">
                <a:effectLst/>
                <a:latin typeface="Helvetica" pitchFamily="2" charset="0"/>
              </a:rPr>
              <a:t>practical</a:t>
            </a:r>
            <a:r>
              <a:rPr lang="tr-TR" b="1" dirty="0">
                <a:effectLst/>
                <a:latin typeface="Helvetica" pitchFamily="2" charset="0"/>
              </a:rPr>
              <a:t> </a:t>
            </a:r>
            <a:r>
              <a:rPr lang="tr-TR" b="1" dirty="0" err="1">
                <a:effectLst/>
                <a:latin typeface="Helvetica" pitchFamily="2" charset="0"/>
              </a:rPr>
              <a:t>activity</a:t>
            </a:r>
            <a:r>
              <a:rPr lang="tr-TR" b="1" dirty="0">
                <a:effectLst/>
                <a:latin typeface="Helvetica" pitchFamily="2" charset="0"/>
              </a:rPr>
              <a:t> </a:t>
            </a:r>
            <a:r>
              <a:rPr lang="tr-TR" b="1" dirty="0" err="1">
                <a:effectLst/>
                <a:latin typeface="Helvetica" pitchFamily="2" charset="0"/>
              </a:rPr>
              <a:t>with</a:t>
            </a:r>
            <a:r>
              <a:rPr lang="tr-TR" b="1" dirty="0">
                <a:effectLst/>
                <a:latin typeface="Helvetica" pitchFamily="2" charset="0"/>
              </a:rPr>
              <a:t> </a:t>
            </a:r>
            <a:r>
              <a:rPr lang="tr-TR" b="1" dirty="0" err="1">
                <a:effectLst/>
                <a:latin typeface="Helvetica" pitchFamily="2" charset="0"/>
              </a:rPr>
              <a:t>spiritual</a:t>
            </a:r>
            <a:r>
              <a:rPr lang="tr-TR" b="1" dirty="0">
                <a:effectLst/>
                <a:latin typeface="Helvetica" pitchFamily="2" charset="0"/>
              </a:rPr>
              <a:t> </a:t>
            </a:r>
            <a:r>
              <a:rPr lang="tr-TR" b="1" dirty="0" err="1">
                <a:effectLst/>
                <a:latin typeface="Helvetica" pitchFamily="2" charset="0"/>
              </a:rPr>
              <a:t>reflection</a:t>
            </a:r>
            <a:r>
              <a:rPr lang="tr-TR" b="1" dirty="0">
                <a:effectLst/>
                <a:latin typeface="Helvetica" pitchFamily="2" charset="0"/>
              </a:rPr>
              <a:t>.</a:t>
            </a:r>
          </a:p>
          <a:p>
            <a:endParaRPr lang="tr-TR" dirty="0">
              <a:effectLst/>
              <a:latin typeface="Helvetica" pitchFamily="2" charset="0"/>
            </a:endParaRPr>
          </a:p>
          <a:p>
            <a:endParaRPr lang="tr-TR" dirty="0"/>
          </a:p>
        </p:txBody>
      </p:sp>
    </p:spTree>
    <p:extLst>
      <p:ext uri="{BB962C8B-B14F-4D97-AF65-F5344CB8AC3E}">
        <p14:creationId xmlns:p14="http://schemas.microsoft.com/office/powerpoint/2010/main" val="1007405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6907D8-1289-1826-42E9-84A84990A5AA}"/>
              </a:ext>
            </a:extLst>
          </p:cNvPr>
          <p:cNvSpPr>
            <a:spLocks noGrp="1"/>
          </p:cNvSpPr>
          <p:nvPr>
            <p:ph type="title"/>
          </p:nvPr>
        </p:nvSpPr>
        <p:spPr/>
        <p:txBody>
          <a:bodyPr/>
          <a:lstStyle/>
          <a:p>
            <a:r>
              <a:rPr lang="tr-TR" dirty="0" err="1"/>
              <a:t>Mirror</a:t>
            </a:r>
            <a:r>
              <a:rPr lang="tr-TR" dirty="0"/>
              <a:t> of </a:t>
            </a:r>
            <a:r>
              <a:rPr lang="tr-TR" dirty="0" err="1"/>
              <a:t>the</a:t>
            </a:r>
            <a:r>
              <a:rPr lang="tr-TR" dirty="0"/>
              <a:t> 14th Century </a:t>
            </a:r>
          </a:p>
        </p:txBody>
      </p:sp>
      <p:sp>
        <p:nvSpPr>
          <p:cNvPr id="3" name="İçerik Yer Tutucusu 2">
            <a:extLst>
              <a:ext uri="{FF2B5EF4-FFF2-40B4-BE49-F238E27FC236}">
                <a16:creationId xmlns:a16="http://schemas.microsoft.com/office/drawing/2014/main" id="{AF137F8C-BF45-E180-7DB6-31846F0CC456}"/>
              </a:ext>
            </a:extLst>
          </p:cNvPr>
          <p:cNvSpPr>
            <a:spLocks noGrp="1"/>
          </p:cNvSpPr>
          <p:nvPr>
            <p:ph idx="1"/>
          </p:nvPr>
        </p:nvSpPr>
        <p:spPr/>
        <p:txBody>
          <a:bodyPr>
            <a:normAutofit fontScale="92500" lnSpcReduction="10000"/>
          </a:bodyPr>
          <a:lstStyle/>
          <a:p>
            <a:r>
              <a:rPr lang="tr-TR" dirty="0"/>
              <a:t>14th </a:t>
            </a:r>
            <a:r>
              <a:rPr lang="tr-TR" dirty="0" err="1"/>
              <a:t>century</a:t>
            </a:r>
            <a:r>
              <a:rPr lang="tr-TR" dirty="0"/>
              <a:t> </a:t>
            </a:r>
            <a:r>
              <a:rPr lang="tr-TR" dirty="0" err="1"/>
              <a:t>was</a:t>
            </a:r>
            <a:r>
              <a:rPr lang="tr-TR" dirty="0"/>
              <a:t> an </a:t>
            </a:r>
            <a:r>
              <a:rPr lang="tr-TR" dirty="0" err="1"/>
              <a:t>epoch</a:t>
            </a:r>
            <a:r>
              <a:rPr lang="tr-TR" dirty="0"/>
              <a:t> of </a:t>
            </a:r>
            <a:r>
              <a:rPr lang="tr-TR" dirty="0" err="1"/>
              <a:t>great</a:t>
            </a:r>
            <a:r>
              <a:rPr lang="tr-TR" dirty="0"/>
              <a:t> </a:t>
            </a:r>
            <a:r>
              <a:rPr lang="tr-TR" dirty="0" err="1"/>
              <a:t>turbulence</a:t>
            </a:r>
            <a:r>
              <a:rPr lang="tr-TR" dirty="0"/>
              <a:t> on English </a:t>
            </a:r>
            <a:r>
              <a:rPr lang="tr-TR" dirty="0" err="1"/>
              <a:t>soil</a:t>
            </a:r>
            <a:r>
              <a:rPr lang="tr-TR" dirty="0"/>
              <a:t>:</a:t>
            </a:r>
          </a:p>
          <a:p>
            <a:r>
              <a:rPr lang="tr-TR" b="1" dirty="0" err="1"/>
              <a:t>The</a:t>
            </a:r>
            <a:r>
              <a:rPr lang="tr-TR" b="1" dirty="0"/>
              <a:t> Black </a:t>
            </a:r>
            <a:r>
              <a:rPr lang="tr-TR" b="1" dirty="0" err="1"/>
              <a:t>Death</a:t>
            </a:r>
            <a:r>
              <a:rPr lang="tr-TR" b="1" dirty="0"/>
              <a:t> </a:t>
            </a:r>
            <a:r>
              <a:rPr lang="tr-TR" dirty="0" err="1"/>
              <a:t>killed</a:t>
            </a:r>
            <a:r>
              <a:rPr lang="tr-TR" dirty="0"/>
              <a:t> a </a:t>
            </a:r>
            <a:r>
              <a:rPr lang="tr-TR" dirty="0" err="1"/>
              <a:t>large</a:t>
            </a:r>
            <a:r>
              <a:rPr lang="tr-TR" dirty="0"/>
              <a:t> </a:t>
            </a:r>
            <a:r>
              <a:rPr lang="tr-TR" dirty="0" err="1"/>
              <a:t>percentage</a:t>
            </a:r>
            <a:r>
              <a:rPr lang="tr-TR" dirty="0"/>
              <a:t> of </a:t>
            </a:r>
            <a:r>
              <a:rPr lang="tr-TR" dirty="0" err="1"/>
              <a:t>the</a:t>
            </a:r>
            <a:r>
              <a:rPr lang="tr-TR" dirty="0"/>
              <a:t> </a:t>
            </a:r>
            <a:r>
              <a:rPr lang="tr-TR" dirty="0" err="1"/>
              <a:t>population</a:t>
            </a:r>
            <a:r>
              <a:rPr lang="tr-TR" dirty="0"/>
              <a:t>, </a:t>
            </a:r>
            <a:r>
              <a:rPr lang="tr-TR" dirty="0" err="1"/>
              <a:t>thus</a:t>
            </a:r>
            <a:r>
              <a:rPr lang="tr-TR" dirty="0"/>
              <a:t> </a:t>
            </a:r>
            <a:r>
              <a:rPr lang="tr-TR" dirty="0" err="1"/>
              <a:t>creating</a:t>
            </a:r>
            <a:r>
              <a:rPr lang="tr-TR" dirty="0"/>
              <a:t> </a:t>
            </a:r>
            <a:r>
              <a:rPr lang="tr-TR" dirty="0" err="1"/>
              <a:t>labour</a:t>
            </a:r>
            <a:r>
              <a:rPr lang="tr-TR" dirty="0"/>
              <a:t> </a:t>
            </a:r>
            <a:r>
              <a:rPr lang="tr-TR" dirty="0" err="1"/>
              <a:t>shortages</a:t>
            </a:r>
            <a:r>
              <a:rPr lang="tr-TR" dirty="0"/>
              <a:t> </a:t>
            </a:r>
            <a:r>
              <a:rPr lang="tr-TR" dirty="0" err="1"/>
              <a:t>that</a:t>
            </a:r>
            <a:r>
              <a:rPr lang="tr-TR" dirty="0"/>
              <a:t> led </a:t>
            </a:r>
            <a:r>
              <a:rPr lang="tr-TR" dirty="0" err="1"/>
              <a:t>to</a:t>
            </a:r>
            <a:r>
              <a:rPr lang="tr-TR" dirty="0"/>
              <a:t> </a:t>
            </a:r>
            <a:r>
              <a:rPr lang="tr-TR" dirty="0" err="1"/>
              <a:t>economic</a:t>
            </a:r>
            <a:r>
              <a:rPr lang="tr-TR" dirty="0"/>
              <a:t> </a:t>
            </a:r>
            <a:r>
              <a:rPr lang="tr-TR" dirty="0" err="1"/>
              <a:t>hardship</a:t>
            </a:r>
            <a:r>
              <a:rPr lang="tr-TR" dirty="0"/>
              <a:t>. </a:t>
            </a:r>
          </a:p>
          <a:p>
            <a:r>
              <a:rPr lang="tr-TR" dirty="0" err="1"/>
              <a:t>It</a:t>
            </a:r>
            <a:r>
              <a:rPr lang="tr-TR" dirty="0"/>
              <a:t> </a:t>
            </a:r>
            <a:r>
              <a:rPr lang="tr-TR" dirty="0" err="1"/>
              <a:t>was</a:t>
            </a:r>
            <a:r>
              <a:rPr lang="tr-TR" dirty="0"/>
              <a:t> </a:t>
            </a:r>
            <a:r>
              <a:rPr lang="tr-TR" dirty="0" err="1"/>
              <a:t>also</a:t>
            </a:r>
            <a:r>
              <a:rPr lang="tr-TR" dirty="0"/>
              <a:t> </a:t>
            </a:r>
            <a:r>
              <a:rPr lang="tr-TR" dirty="0" err="1"/>
              <a:t>the</a:t>
            </a:r>
            <a:r>
              <a:rPr lang="tr-TR" dirty="0"/>
              <a:t> time </a:t>
            </a:r>
            <a:r>
              <a:rPr lang="tr-TR" dirty="0" err="1"/>
              <a:t>for</a:t>
            </a:r>
            <a:r>
              <a:rPr lang="tr-TR" dirty="0"/>
              <a:t> </a:t>
            </a:r>
            <a:r>
              <a:rPr lang="tr-TR" b="1" dirty="0" err="1"/>
              <a:t>the</a:t>
            </a:r>
            <a:r>
              <a:rPr lang="tr-TR" b="1" dirty="0"/>
              <a:t> </a:t>
            </a:r>
            <a:r>
              <a:rPr lang="tr-TR" b="1" dirty="0" err="1"/>
              <a:t>Peasants</a:t>
            </a:r>
            <a:r>
              <a:rPr lang="tr-TR" b="1" dirty="0"/>
              <a:t>' </a:t>
            </a:r>
            <a:r>
              <a:rPr lang="tr-TR" b="1" dirty="0" err="1"/>
              <a:t>Revolt</a:t>
            </a:r>
            <a:r>
              <a:rPr lang="tr-TR" b="1" dirty="0"/>
              <a:t> </a:t>
            </a:r>
            <a:r>
              <a:rPr lang="tr-TR" dirty="0"/>
              <a:t>of 1381, </a:t>
            </a:r>
            <a:r>
              <a:rPr lang="tr-TR" dirty="0" err="1"/>
              <a:t>when</a:t>
            </a:r>
            <a:r>
              <a:rPr lang="tr-TR" dirty="0"/>
              <a:t> </a:t>
            </a:r>
            <a:r>
              <a:rPr lang="tr-TR" dirty="0" err="1"/>
              <a:t>the</a:t>
            </a:r>
            <a:r>
              <a:rPr lang="tr-TR" dirty="0"/>
              <a:t> </a:t>
            </a:r>
            <a:r>
              <a:rPr lang="tr-TR" dirty="0" err="1"/>
              <a:t>lower</a:t>
            </a:r>
            <a:r>
              <a:rPr lang="tr-TR" dirty="0"/>
              <a:t> </a:t>
            </a:r>
            <a:r>
              <a:rPr lang="tr-TR" dirty="0" err="1"/>
              <a:t>classes</a:t>
            </a:r>
            <a:r>
              <a:rPr lang="tr-TR" dirty="0"/>
              <a:t> </a:t>
            </a:r>
            <a:r>
              <a:rPr lang="tr-TR" dirty="0" err="1"/>
              <a:t>protested</a:t>
            </a:r>
            <a:r>
              <a:rPr lang="tr-TR" dirty="0"/>
              <a:t> </a:t>
            </a:r>
            <a:r>
              <a:rPr lang="tr-TR" dirty="0" err="1"/>
              <a:t>against</a:t>
            </a:r>
            <a:r>
              <a:rPr lang="tr-TR" dirty="0"/>
              <a:t> </a:t>
            </a:r>
            <a:r>
              <a:rPr lang="tr-TR" dirty="0" err="1"/>
              <a:t>the</a:t>
            </a:r>
            <a:r>
              <a:rPr lang="tr-TR" dirty="0"/>
              <a:t> </a:t>
            </a:r>
            <a:r>
              <a:rPr lang="tr-TR" dirty="0" err="1"/>
              <a:t>oppressive</a:t>
            </a:r>
            <a:r>
              <a:rPr lang="tr-TR" dirty="0"/>
              <a:t> </a:t>
            </a:r>
            <a:r>
              <a:rPr lang="tr-TR" dirty="0" err="1"/>
              <a:t>mechanisms</a:t>
            </a:r>
            <a:r>
              <a:rPr lang="tr-TR" dirty="0"/>
              <a:t> of </a:t>
            </a:r>
            <a:r>
              <a:rPr lang="tr-TR" dirty="0" err="1"/>
              <a:t>the</a:t>
            </a:r>
            <a:r>
              <a:rPr lang="tr-TR" dirty="0"/>
              <a:t> </a:t>
            </a:r>
            <a:r>
              <a:rPr lang="tr-TR" dirty="0" err="1"/>
              <a:t>feudal</a:t>
            </a:r>
            <a:r>
              <a:rPr lang="tr-TR" dirty="0"/>
              <a:t> </a:t>
            </a:r>
            <a:r>
              <a:rPr lang="tr-TR" dirty="0" err="1"/>
              <a:t>system</a:t>
            </a:r>
            <a:r>
              <a:rPr lang="tr-TR" dirty="0"/>
              <a:t>. </a:t>
            </a:r>
          </a:p>
          <a:p>
            <a:r>
              <a:rPr lang="tr-TR" dirty="0" err="1"/>
              <a:t>Thus</a:t>
            </a:r>
            <a:r>
              <a:rPr lang="tr-TR" dirty="0"/>
              <a:t>, </a:t>
            </a:r>
            <a:r>
              <a:rPr lang="tr-TR" dirty="0" err="1"/>
              <a:t>the</a:t>
            </a:r>
            <a:r>
              <a:rPr lang="tr-TR" dirty="0"/>
              <a:t> </a:t>
            </a:r>
            <a:r>
              <a:rPr lang="tr-TR" dirty="0" err="1"/>
              <a:t>feudal</a:t>
            </a:r>
            <a:r>
              <a:rPr lang="tr-TR" dirty="0"/>
              <a:t> </a:t>
            </a:r>
            <a:r>
              <a:rPr lang="tr-TR" dirty="0" err="1"/>
              <a:t>system</a:t>
            </a:r>
            <a:r>
              <a:rPr lang="tr-TR" dirty="0"/>
              <a:t> </a:t>
            </a:r>
            <a:r>
              <a:rPr lang="tr-TR" dirty="0" err="1"/>
              <a:t>was</a:t>
            </a:r>
            <a:r>
              <a:rPr lang="tr-TR" dirty="0"/>
              <a:t> a </a:t>
            </a:r>
            <a:r>
              <a:rPr lang="tr-TR" b="1" dirty="0" err="1"/>
              <a:t>social</a:t>
            </a:r>
            <a:r>
              <a:rPr lang="tr-TR" b="1" dirty="0"/>
              <a:t> </a:t>
            </a:r>
            <a:r>
              <a:rPr lang="tr-TR" b="1" dirty="0" err="1"/>
              <a:t>hierarchy</a:t>
            </a:r>
            <a:r>
              <a:rPr lang="tr-TR" dirty="0"/>
              <a:t>: king at </a:t>
            </a:r>
            <a:r>
              <a:rPr lang="tr-TR" dirty="0" err="1"/>
              <a:t>the</a:t>
            </a:r>
            <a:r>
              <a:rPr lang="tr-TR" dirty="0"/>
              <a:t> top, </a:t>
            </a:r>
            <a:r>
              <a:rPr lang="tr-TR" dirty="0" err="1"/>
              <a:t>then</a:t>
            </a:r>
            <a:r>
              <a:rPr lang="tr-TR" dirty="0"/>
              <a:t> </a:t>
            </a:r>
            <a:r>
              <a:rPr lang="tr-TR" dirty="0" err="1"/>
              <a:t>nobles</a:t>
            </a:r>
            <a:r>
              <a:rPr lang="tr-TR" dirty="0"/>
              <a:t>, </a:t>
            </a:r>
            <a:r>
              <a:rPr lang="tr-TR" dirty="0" err="1"/>
              <a:t>knights</a:t>
            </a:r>
            <a:r>
              <a:rPr lang="tr-TR" dirty="0"/>
              <a:t>, </a:t>
            </a:r>
            <a:r>
              <a:rPr lang="tr-TR" dirty="0" err="1"/>
              <a:t>peasants</a:t>
            </a:r>
            <a:r>
              <a:rPr lang="tr-TR" dirty="0"/>
              <a:t> </a:t>
            </a:r>
            <a:r>
              <a:rPr lang="tr-TR" dirty="0" err="1"/>
              <a:t>which</a:t>
            </a:r>
            <a:r>
              <a:rPr lang="tr-TR" dirty="0"/>
              <a:t> is a </a:t>
            </a:r>
            <a:r>
              <a:rPr lang="tr-TR" dirty="0" err="1"/>
              <a:t>very</a:t>
            </a:r>
            <a:r>
              <a:rPr lang="tr-TR" dirty="0"/>
              <a:t> </a:t>
            </a:r>
            <a:r>
              <a:rPr lang="tr-TR" dirty="0" err="1"/>
              <a:t>rigid</a:t>
            </a:r>
            <a:r>
              <a:rPr lang="tr-TR" dirty="0"/>
              <a:t> </a:t>
            </a:r>
            <a:r>
              <a:rPr lang="tr-TR" dirty="0" err="1"/>
              <a:t>class</a:t>
            </a:r>
            <a:r>
              <a:rPr lang="tr-TR" dirty="0"/>
              <a:t> </a:t>
            </a:r>
            <a:r>
              <a:rPr lang="tr-TR" dirty="0" err="1"/>
              <a:t>system</a:t>
            </a:r>
            <a:r>
              <a:rPr lang="tr-TR" dirty="0"/>
              <a:t>. At </a:t>
            </a:r>
            <a:r>
              <a:rPr lang="tr-TR" dirty="0" err="1"/>
              <a:t>the</a:t>
            </a:r>
            <a:r>
              <a:rPr lang="tr-TR" dirty="0"/>
              <a:t> </a:t>
            </a:r>
            <a:r>
              <a:rPr lang="tr-TR" dirty="0" err="1"/>
              <a:t>core</a:t>
            </a:r>
            <a:r>
              <a:rPr lang="tr-TR" dirty="0"/>
              <a:t> </a:t>
            </a:r>
            <a:r>
              <a:rPr lang="tr-TR" dirty="0" err="1"/>
              <a:t>was</a:t>
            </a:r>
            <a:r>
              <a:rPr lang="tr-TR" dirty="0"/>
              <a:t> </a:t>
            </a:r>
            <a:r>
              <a:rPr lang="tr-TR" dirty="0" err="1"/>
              <a:t>land</a:t>
            </a:r>
            <a:r>
              <a:rPr lang="tr-TR" dirty="0"/>
              <a:t> </a:t>
            </a:r>
            <a:r>
              <a:rPr lang="tr-TR" dirty="0" err="1"/>
              <a:t>ownership</a:t>
            </a:r>
            <a:r>
              <a:rPr lang="tr-TR" dirty="0"/>
              <a:t> </a:t>
            </a:r>
            <a:r>
              <a:rPr lang="tr-TR" dirty="0" err="1"/>
              <a:t>and</a:t>
            </a:r>
            <a:r>
              <a:rPr lang="tr-TR" dirty="0"/>
              <a:t> </a:t>
            </a:r>
            <a:r>
              <a:rPr lang="tr-TR" dirty="0" err="1"/>
              <a:t>agricultural</a:t>
            </a:r>
            <a:r>
              <a:rPr lang="tr-TR" dirty="0"/>
              <a:t> </a:t>
            </a:r>
            <a:r>
              <a:rPr lang="tr-TR" dirty="0" err="1"/>
              <a:t>production</a:t>
            </a:r>
            <a:r>
              <a:rPr lang="tr-TR" dirty="0"/>
              <a:t>, </a:t>
            </a:r>
            <a:r>
              <a:rPr lang="tr-TR" dirty="0" err="1"/>
              <a:t>where</a:t>
            </a:r>
            <a:r>
              <a:rPr lang="tr-TR" dirty="0"/>
              <a:t> </a:t>
            </a:r>
            <a:r>
              <a:rPr lang="tr-TR" dirty="0" err="1"/>
              <a:t>serfs</a:t>
            </a:r>
            <a:r>
              <a:rPr lang="tr-TR" dirty="0"/>
              <a:t> </a:t>
            </a:r>
            <a:r>
              <a:rPr lang="tr-TR" dirty="0" err="1"/>
              <a:t>and</a:t>
            </a:r>
            <a:r>
              <a:rPr lang="tr-TR" dirty="0"/>
              <a:t> </a:t>
            </a:r>
            <a:r>
              <a:rPr lang="tr-TR" dirty="0" err="1"/>
              <a:t>peasants</a:t>
            </a:r>
            <a:r>
              <a:rPr lang="tr-TR" dirty="0"/>
              <a:t> </a:t>
            </a:r>
            <a:r>
              <a:rPr lang="tr-TR" dirty="0" err="1"/>
              <a:t>would</a:t>
            </a:r>
            <a:r>
              <a:rPr lang="tr-TR" dirty="0"/>
              <a:t> </a:t>
            </a:r>
            <a:r>
              <a:rPr lang="tr-TR" dirty="0" err="1"/>
              <a:t>work</a:t>
            </a:r>
            <a:r>
              <a:rPr lang="tr-TR" dirty="0"/>
              <a:t> </a:t>
            </a:r>
            <a:r>
              <a:rPr lang="tr-TR" dirty="0" err="1"/>
              <a:t>the</a:t>
            </a:r>
            <a:r>
              <a:rPr lang="tr-TR" dirty="0"/>
              <a:t> </a:t>
            </a:r>
            <a:r>
              <a:rPr lang="tr-TR" dirty="0" err="1"/>
              <a:t>land</a:t>
            </a:r>
            <a:r>
              <a:rPr lang="tr-TR" dirty="0"/>
              <a:t> </a:t>
            </a:r>
            <a:r>
              <a:rPr lang="tr-TR" dirty="0" err="1"/>
              <a:t>owned</a:t>
            </a:r>
            <a:r>
              <a:rPr lang="tr-TR" dirty="0"/>
              <a:t> </a:t>
            </a:r>
            <a:r>
              <a:rPr lang="tr-TR" dirty="0" err="1"/>
              <a:t>by</a:t>
            </a:r>
            <a:r>
              <a:rPr lang="tr-TR" dirty="0"/>
              <a:t> </a:t>
            </a:r>
            <a:r>
              <a:rPr lang="tr-TR" dirty="0" err="1"/>
              <a:t>the</a:t>
            </a:r>
            <a:r>
              <a:rPr lang="tr-TR" dirty="0"/>
              <a:t> </a:t>
            </a:r>
            <a:r>
              <a:rPr lang="tr-TR" dirty="0" err="1"/>
              <a:t>nobility</a:t>
            </a:r>
            <a:r>
              <a:rPr lang="tr-TR" dirty="0"/>
              <a:t> </a:t>
            </a:r>
            <a:r>
              <a:rPr lang="tr-TR" dirty="0" err="1"/>
              <a:t>and</a:t>
            </a:r>
            <a:r>
              <a:rPr lang="tr-TR" dirty="0"/>
              <a:t> </a:t>
            </a:r>
            <a:r>
              <a:rPr lang="tr-TR" dirty="0" err="1"/>
              <a:t>the</a:t>
            </a:r>
            <a:r>
              <a:rPr lang="tr-TR" dirty="0"/>
              <a:t> </a:t>
            </a:r>
            <a:r>
              <a:rPr lang="tr-TR" dirty="0" err="1"/>
              <a:t>Church</a:t>
            </a:r>
            <a:r>
              <a:rPr lang="tr-TR" dirty="0"/>
              <a:t>.</a:t>
            </a:r>
          </a:p>
        </p:txBody>
      </p:sp>
    </p:spTree>
    <p:extLst>
      <p:ext uri="{BB962C8B-B14F-4D97-AF65-F5344CB8AC3E}">
        <p14:creationId xmlns:p14="http://schemas.microsoft.com/office/powerpoint/2010/main" val="3111241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1402DD-D561-6ECF-AE25-D6C689168271}"/>
              </a:ext>
            </a:extLst>
          </p:cNvPr>
          <p:cNvSpPr>
            <a:spLocks noGrp="1"/>
          </p:cNvSpPr>
          <p:nvPr>
            <p:ph type="title"/>
          </p:nvPr>
        </p:nvSpPr>
        <p:spPr/>
        <p:txBody>
          <a:bodyPr/>
          <a:lstStyle/>
          <a:p>
            <a:r>
              <a:rPr lang="tr-TR" dirty="0" err="1"/>
              <a:t>Prologue</a:t>
            </a:r>
            <a:r>
              <a:rPr lang="tr-TR" dirty="0"/>
              <a:t> : «</a:t>
            </a:r>
            <a:r>
              <a:rPr lang="tr-TR" dirty="0" err="1"/>
              <a:t>field</a:t>
            </a:r>
            <a:r>
              <a:rPr lang="tr-TR" dirty="0"/>
              <a:t> </a:t>
            </a:r>
            <a:r>
              <a:rPr lang="tr-TR" dirty="0" err="1"/>
              <a:t>full</a:t>
            </a:r>
            <a:r>
              <a:rPr lang="tr-TR" dirty="0"/>
              <a:t> of folk»</a:t>
            </a:r>
          </a:p>
        </p:txBody>
      </p:sp>
      <p:sp>
        <p:nvSpPr>
          <p:cNvPr id="3" name="İçerik Yer Tutucusu 2">
            <a:extLst>
              <a:ext uri="{FF2B5EF4-FFF2-40B4-BE49-F238E27FC236}">
                <a16:creationId xmlns:a16="http://schemas.microsoft.com/office/drawing/2014/main" id="{FB19BC53-9257-BD0F-D599-ADFFD6EE7529}"/>
              </a:ext>
            </a:extLst>
          </p:cNvPr>
          <p:cNvSpPr>
            <a:spLocks noGrp="1"/>
          </p:cNvSpPr>
          <p:nvPr>
            <p:ph idx="1"/>
          </p:nvPr>
        </p:nvSpPr>
        <p:spPr>
          <a:xfrm>
            <a:off x="761799" y="1937658"/>
            <a:ext cx="10381205" cy="4074258"/>
          </a:xfrm>
        </p:spPr>
        <p:txBody>
          <a:bodyPr>
            <a:normAutofit fontScale="77500" lnSpcReduction="20000"/>
          </a:bodyPr>
          <a:lstStyle/>
          <a:p>
            <a:r>
              <a:rPr lang="tr-TR" b="1" dirty="0" err="1"/>
              <a:t>Some</a:t>
            </a:r>
            <a:r>
              <a:rPr lang="tr-TR" b="1" dirty="0"/>
              <a:t> </a:t>
            </a:r>
            <a:r>
              <a:rPr lang="tr-TR" b="1" dirty="0" err="1"/>
              <a:t>were</a:t>
            </a:r>
            <a:r>
              <a:rPr lang="tr-TR" b="1" dirty="0"/>
              <a:t> </a:t>
            </a:r>
            <a:r>
              <a:rPr lang="tr-TR" b="1" dirty="0" err="1"/>
              <a:t>pushing</a:t>
            </a:r>
            <a:r>
              <a:rPr lang="tr-TR" b="1" dirty="0"/>
              <a:t> a </a:t>
            </a:r>
            <a:r>
              <a:rPr lang="tr-TR" b="1" dirty="0" err="1"/>
              <a:t>plow</a:t>
            </a:r>
            <a:r>
              <a:rPr lang="tr-TR" b="1" dirty="0"/>
              <a:t> </a:t>
            </a:r>
            <a:r>
              <a:rPr lang="tr-TR" b="1" dirty="0" err="1"/>
              <a:t>with</a:t>
            </a:r>
            <a:r>
              <a:rPr lang="tr-TR" b="1" dirty="0"/>
              <a:t> </a:t>
            </a:r>
            <a:r>
              <a:rPr lang="tr-TR" b="1" dirty="0" err="1"/>
              <a:t>no</a:t>
            </a:r>
            <a:r>
              <a:rPr lang="tr-TR" b="1" dirty="0"/>
              <a:t> time </a:t>
            </a:r>
            <a:r>
              <a:rPr lang="tr-TR" b="1" dirty="0" err="1"/>
              <a:t>for</a:t>
            </a:r>
            <a:r>
              <a:rPr lang="tr-TR" b="1" dirty="0"/>
              <a:t> </a:t>
            </a:r>
            <a:r>
              <a:rPr lang="tr-TR" b="1" dirty="0" err="1"/>
              <a:t>play</a:t>
            </a:r>
            <a:r>
              <a:rPr lang="tr-TR" dirty="0"/>
              <a:t>, </a:t>
            </a:r>
            <a:r>
              <a:rPr lang="tr-TR" dirty="0" err="1"/>
              <a:t>And</a:t>
            </a:r>
            <a:r>
              <a:rPr lang="tr-TR" dirty="0"/>
              <a:t> </a:t>
            </a:r>
            <a:r>
              <a:rPr lang="tr-TR" dirty="0" err="1"/>
              <a:t>were</a:t>
            </a:r>
            <a:r>
              <a:rPr lang="tr-TR" dirty="0"/>
              <a:t> </a:t>
            </a:r>
            <a:r>
              <a:rPr lang="tr-TR" dirty="0" err="1"/>
              <a:t>sweating</a:t>
            </a:r>
            <a:r>
              <a:rPr lang="tr-TR" dirty="0"/>
              <a:t> as they </a:t>
            </a:r>
            <a:r>
              <a:rPr lang="tr-TR" dirty="0" err="1"/>
              <a:t>scattered</a:t>
            </a:r>
            <a:r>
              <a:rPr lang="tr-TR" dirty="0"/>
              <a:t> </a:t>
            </a:r>
            <a:r>
              <a:rPr lang="tr-TR" dirty="0" err="1"/>
              <a:t>and</a:t>
            </a:r>
            <a:r>
              <a:rPr lang="tr-TR" dirty="0"/>
              <a:t> </a:t>
            </a:r>
            <a:r>
              <a:rPr lang="tr-TR" dirty="0" err="1"/>
              <a:t>sowed</a:t>
            </a:r>
            <a:r>
              <a:rPr lang="tr-TR" dirty="0"/>
              <a:t> </a:t>
            </a:r>
            <a:r>
              <a:rPr lang="tr-TR" dirty="0" err="1"/>
              <a:t>the</a:t>
            </a:r>
            <a:r>
              <a:rPr lang="tr-TR" dirty="0"/>
              <a:t> </a:t>
            </a:r>
            <a:r>
              <a:rPr lang="tr-TR" dirty="0" err="1"/>
              <a:t>seed</a:t>
            </a:r>
            <a:r>
              <a:rPr lang="tr-TR" dirty="0"/>
              <a:t> </a:t>
            </a:r>
            <a:r>
              <a:rPr lang="tr-TR" dirty="0" err="1"/>
              <a:t>And</a:t>
            </a:r>
            <a:r>
              <a:rPr lang="tr-TR" dirty="0"/>
              <a:t> </a:t>
            </a:r>
            <a:r>
              <a:rPr lang="tr-TR" dirty="0" err="1"/>
              <a:t>gathered</a:t>
            </a:r>
            <a:r>
              <a:rPr lang="tr-TR" dirty="0"/>
              <a:t> </a:t>
            </a:r>
            <a:r>
              <a:rPr lang="tr-TR" dirty="0" err="1"/>
              <a:t>the</a:t>
            </a:r>
            <a:r>
              <a:rPr lang="tr-TR" dirty="0"/>
              <a:t> </a:t>
            </a:r>
            <a:r>
              <a:rPr lang="tr-TR" dirty="0" err="1"/>
              <a:t>grain</a:t>
            </a:r>
            <a:r>
              <a:rPr lang="tr-TR" dirty="0"/>
              <a:t> </a:t>
            </a:r>
            <a:r>
              <a:rPr lang="tr-TR" dirty="0" err="1"/>
              <a:t>that</a:t>
            </a:r>
            <a:r>
              <a:rPr lang="tr-TR" dirty="0"/>
              <a:t> </a:t>
            </a:r>
            <a:r>
              <a:rPr lang="tr-TR" dirty="0" err="1"/>
              <a:t>the</a:t>
            </a:r>
            <a:r>
              <a:rPr lang="tr-TR" dirty="0"/>
              <a:t> </a:t>
            </a:r>
            <a:r>
              <a:rPr lang="tr-TR" dirty="0" err="1"/>
              <a:t>greedy</a:t>
            </a:r>
            <a:r>
              <a:rPr lang="tr-TR" dirty="0"/>
              <a:t> </a:t>
            </a:r>
            <a:r>
              <a:rPr lang="tr-TR" dirty="0" err="1"/>
              <a:t>would</a:t>
            </a:r>
            <a:r>
              <a:rPr lang="tr-TR" dirty="0"/>
              <a:t> </a:t>
            </a:r>
            <a:r>
              <a:rPr lang="tr-TR" dirty="0" err="1"/>
              <a:t>squander</a:t>
            </a:r>
            <a:r>
              <a:rPr lang="tr-TR" dirty="0"/>
              <a:t>; </a:t>
            </a:r>
            <a:r>
              <a:rPr lang="tr-TR" dirty="0" err="1"/>
              <a:t>Some</a:t>
            </a:r>
            <a:r>
              <a:rPr lang="tr-TR" dirty="0"/>
              <a:t> </a:t>
            </a:r>
            <a:r>
              <a:rPr lang="tr-TR" dirty="0" err="1"/>
              <a:t>were</a:t>
            </a:r>
            <a:r>
              <a:rPr lang="tr-TR" dirty="0"/>
              <a:t> </a:t>
            </a:r>
            <a:r>
              <a:rPr lang="tr-TR" dirty="0" err="1"/>
              <a:t>pouting</a:t>
            </a:r>
            <a:r>
              <a:rPr lang="tr-TR" dirty="0"/>
              <a:t> </a:t>
            </a:r>
            <a:r>
              <a:rPr lang="tr-TR" dirty="0" err="1"/>
              <a:t>like</a:t>
            </a:r>
            <a:r>
              <a:rPr lang="tr-TR" dirty="0"/>
              <a:t> </a:t>
            </a:r>
            <a:r>
              <a:rPr lang="tr-TR" dirty="0" err="1"/>
              <a:t>popinjays</a:t>
            </a:r>
            <a:r>
              <a:rPr lang="tr-TR" dirty="0"/>
              <a:t>, </a:t>
            </a:r>
            <a:r>
              <a:rPr lang="tr-TR" dirty="0" err="1"/>
              <a:t>strutting</a:t>
            </a:r>
            <a:r>
              <a:rPr lang="tr-TR" dirty="0"/>
              <a:t> </a:t>
            </a:r>
            <a:r>
              <a:rPr lang="tr-TR" dirty="0" err="1"/>
              <a:t>with</a:t>
            </a:r>
            <a:r>
              <a:rPr lang="tr-TR" dirty="0"/>
              <a:t> </a:t>
            </a:r>
            <a:r>
              <a:rPr lang="tr-TR" dirty="0" err="1"/>
              <a:t>pride</a:t>
            </a:r>
            <a:r>
              <a:rPr lang="tr-TR" dirty="0"/>
              <a:t>, </a:t>
            </a:r>
            <a:r>
              <a:rPr lang="tr-TR" dirty="0" err="1"/>
              <a:t>Bedecked</a:t>
            </a:r>
            <a:r>
              <a:rPr lang="tr-TR" dirty="0"/>
              <a:t> in </a:t>
            </a:r>
            <a:r>
              <a:rPr lang="tr-TR" dirty="0" err="1"/>
              <a:t>dandified</a:t>
            </a:r>
            <a:r>
              <a:rPr lang="tr-TR" dirty="0"/>
              <a:t>, </a:t>
            </a:r>
            <a:r>
              <a:rPr lang="tr-TR" dirty="0" err="1"/>
              <a:t>elegant</a:t>
            </a:r>
            <a:r>
              <a:rPr lang="tr-TR" dirty="0"/>
              <a:t> </a:t>
            </a:r>
            <a:r>
              <a:rPr lang="tr-TR" dirty="0" err="1"/>
              <a:t>dress</a:t>
            </a:r>
            <a:r>
              <a:rPr lang="tr-TR" dirty="0"/>
              <a:t>;  </a:t>
            </a:r>
            <a:r>
              <a:rPr lang="tr-TR" dirty="0" err="1"/>
              <a:t>And</a:t>
            </a:r>
            <a:r>
              <a:rPr lang="tr-TR" dirty="0"/>
              <a:t> </a:t>
            </a:r>
            <a:r>
              <a:rPr lang="tr-TR" dirty="0" err="1"/>
              <a:t>many</a:t>
            </a:r>
            <a:r>
              <a:rPr lang="tr-TR" dirty="0"/>
              <a:t> </a:t>
            </a:r>
            <a:r>
              <a:rPr lang="tr-TR" dirty="0" err="1"/>
              <a:t>were</a:t>
            </a:r>
            <a:r>
              <a:rPr lang="tr-TR" dirty="0"/>
              <a:t> </a:t>
            </a:r>
            <a:r>
              <a:rPr lang="tr-TR" dirty="0" err="1"/>
              <a:t>practicing</a:t>
            </a:r>
            <a:r>
              <a:rPr lang="tr-TR" dirty="0"/>
              <a:t> </a:t>
            </a:r>
            <a:r>
              <a:rPr lang="tr-TR" dirty="0" err="1"/>
              <a:t>penitence</a:t>
            </a:r>
            <a:r>
              <a:rPr lang="tr-TR" dirty="0"/>
              <a:t> </a:t>
            </a:r>
            <a:r>
              <a:rPr lang="tr-TR" dirty="0" err="1"/>
              <a:t>and</a:t>
            </a:r>
            <a:r>
              <a:rPr lang="tr-TR" dirty="0"/>
              <a:t> </a:t>
            </a:r>
            <a:r>
              <a:rPr lang="tr-TR" dirty="0" err="1"/>
              <a:t>prayer</a:t>
            </a:r>
            <a:r>
              <a:rPr lang="tr-TR" dirty="0"/>
              <a:t>, </a:t>
            </a:r>
            <a:r>
              <a:rPr lang="tr-TR" dirty="0" err="1"/>
              <a:t>Living</a:t>
            </a:r>
            <a:r>
              <a:rPr lang="tr-TR" dirty="0"/>
              <a:t> </a:t>
            </a:r>
            <a:r>
              <a:rPr lang="tr-TR" dirty="0" err="1"/>
              <a:t>soberly</a:t>
            </a:r>
            <a:r>
              <a:rPr lang="tr-TR" dirty="0"/>
              <a:t> </a:t>
            </a:r>
            <a:r>
              <a:rPr lang="tr-TR" dirty="0" err="1"/>
              <a:t>and</a:t>
            </a:r>
            <a:r>
              <a:rPr lang="tr-TR" dirty="0"/>
              <a:t> </a:t>
            </a:r>
            <a:r>
              <a:rPr lang="tr-TR" dirty="0" err="1"/>
              <a:t>strictly</a:t>
            </a:r>
            <a:r>
              <a:rPr lang="tr-TR" dirty="0"/>
              <a:t> </a:t>
            </a:r>
            <a:r>
              <a:rPr lang="tr-TR" dirty="0" err="1"/>
              <a:t>for</a:t>
            </a:r>
            <a:r>
              <a:rPr lang="tr-TR" dirty="0"/>
              <a:t> </a:t>
            </a:r>
            <a:r>
              <a:rPr lang="tr-TR" dirty="0" err="1"/>
              <a:t>the</a:t>
            </a:r>
            <a:r>
              <a:rPr lang="tr-TR" dirty="0"/>
              <a:t> </a:t>
            </a:r>
            <a:r>
              <a:rPr lang="tr-TR" dirty="0" err="1"/>
              <a:t>sake</a:t>
            </a:r>
            <a:r>
              <a:rPr lang="tr-TR" dirty="0"/>
              <a:t> of </a:t>
            </a:r>
            <a:r>
              <a:rPr lang="tr-TR" dirty="0" err="1"/>
              <a:t>our</a:t>
            </a:r>
            <a:r>
              <a:rPr lang="tr-TR" dirty="0"/>
              <a:t> Lord </a:t>
            </a:r>
            <a:r>
              <a:rPr lang="tr-TR" dirty="0" err="1"/>
              <a:t>In</a:t>
            </a:r>
            <a:r>
              <a:rPr lang="tr-TR" dirty="0"/>
              <a:t> </a:t>
            </a:r>
            <a:r>
              <a:rPr lang="tr-TR" dirty="0" err="1"/>
              <a:t>the</a:t>
            </a:r>
            <a:r>
              <a:rPr lang="tr-TR" dirty="0"/>
              <a:t> </a:t>
            </a:r>
            <a:r>
              <a:rPr lang="tr-TR" dirty="0" err="1"/>
              <a:t>hope</a:t>
            </a:r>
            <a:r>
              <a:rPr lang="tr-TR" dirty="0"/>
              <a:t> </a:t>
            </a:r>
            <a:r>
              <a:rPr lang="tr-TR" dirty="0" err="1"/>
              <a:t>that</a:t>
            </a:r>
            <a:r>
              <a:rPr lang="tr-TR" dirty="0"/>
              <a:t> </a:t>
            </a:r>
            <a:r>
              <a:rPr lang="tr-TR" dirty="0" err="1"/>
              <a:t>they’d</a:t>
            </a:r>
            <a:r>
              <a:rPr lang="tr-TR" dirty="0"/>
              <a:t> </a:t>
            </a:r>
            <a:r>
              <a:rPr lang="tr-TR" dirty="0" err="1"/>
              <a:t>have</a:t>
            </a:r>
            <a:r>
              <a:rPr lang="tr-TR" dirty="0"/>
              <a:t> </a:t>
            </a:r>
            <a:r>
              <a:rPr lang="tr-TR" dirty="0" err="1"/>
              <a:t>their</a:t>
            </a:r>
            <a:r>
              <a:rPr lang="tr-TR" dirty="0"/>
              <a:t> </a:t>
            </a:r>
            <a:r>
              <a:rPr lang="tr-TR" dirty="0" err="1"/>
              <a:t>reward</a:t>
            </a:r>
            <a:r>
              <a:rPr lang="tr-TR" dirty="0"/>
              <a:t> in </a:t>
            </a:r>
            <a:r>
              <a:rPr lang="tr-TR" dirty="0" err="1"/>
              <a:t>heaven</a:t>
            </a:r>
            <a:r>
              <a:rPr lang="tr-TR" dirty="0"/>
              <a:t>, </a:t>
            </a:r>
            <a:r>
              <a:rPr lang="tr-TR" dirty="0" err="1"/>
              <a:t>Such</a:t>
            </a:r>
            <a:r>
              <a:rPr lang="tr-TR" dirty="0"/>
              <a:t> as </a:t>
            </a:r>
            <a:r>
              <a:rPr lang="tr-TR" dirty="0" err="1"/>
              <a:t>anchorites</a:t>
            </a:r>
            <a:r>
              <a:rPr lang="tr-TR" dirty="0"/>
              <a:t>, </a:t>
            </a:r>
            <a:r>
              <a:rPr lang="tr-TR" dirty="0" err="1"/>
              <a:t>hermits</a:t>
            </a:r>
            <a:r>
              <a:rPr lang="tr-TR" dirty="0"/>
              <a:t> </a:t>
            </a:r>
            <a:r>
              <a:rPr lang="tr-TR" dirty="0" err="1"/>
              <a:t>who</a:t>
            </a:r>
            <a:r>
              <a:rPr lang="tr-TR" dirty="0"/>
              <a:t> </a:t>
            </a:r>
            <a:r>
              <a:rPr lang="tr-TR" dirty="0" err="1"/>
              <a:t>aren’t</a:t>
            </a:r>
            <a:r>
              <a:rPr lang="tr-TR" dirty="0"/>
              <a:t> </a:t>
            </a:r>
            <a:r>
              <a:rPr lang="tr-TR" dirty="0" err="1"/>
              <a:t>seen</a:t>
            </a:r>
            <a:r>
              <a:rPr lang="tr-TR" dirty="0"/>
              <a:t> </a:t>
            </a:r>
            <a:r>
              <a:rPr lang="tr-TR" dirty="0" err="1"/>
              <a:t>abroad</a:t>
            </a:r>
            <a:r>
              <a:rPr lang="tr-TR" dirty="0"/>
              <a:t> </a:t>
            </a:r>
            <a:r>
              <a:rPr lang="tr-TR" dirty="0" err="1"/>
              <a:t>And</a:t>
            </a:r>
            <a:r>
              <a:rPr lang="tr-TR" dirty="0"/>
              <a:t> </a:t>
            </a:r>
            <a:r>
              <a:rPr lang="tr-TR" dirty="0" err="1"/>
              <a:t>don’t</a:t>
            </a:r>
            <a:r>
              <a:rPr lang="tr-TR" dirty="0"/>
              <a:t> </a:t>
            </a:r>
            <a:r>
              <a:rPr lang="tr-TR" dirty="0" err="1"/>
              <a:t>go</a:t>
            </a:r>
            <a:r>
              <a:rPr lang="tr-TR" dirty="0"/>
              <a:t> </a:t>
            </a:r>
            <a:r>
              <a:rPr lang="tr-TR" dirty="0" err="1"/>
              <a:t>roistering</a:t>
            </a:r>
            <a:r>
              <a:rPr lang="tr-TR" dirty="0"/>
              <a:t> </a:t>
            </a:r>
            <a:r>
              <a:rPr lang="tr-TR" dirty="0" err="1"/>
              <a:t>round</a:t>
            </a:r>
            <a:r>
              <a:rPr lang="tr-TR" dirty="0"/>
              <a:t> </a:t>
            </a:r>
            <a:r>
              <a:rPr lang="tr-TR" dirty="0" err="1"/>
              <a:t>the</a:t>
            </a:r>
            <a:r>
              <a:rPr lang="tr-TR" dirty="0"/>
              <a:t> </a:t>
            </a:r>
            <a:r>
              <a:rPr lang="tr-TR" dirty="0" err="1"/>
              <a:t>roads</a:t>
            </a:r>
            <a:r>
              <a:rPr lang="tr-TR" dirty="0"/>
              <a:t>. </a:t>
            </a:r>
            <a:r>
              <a:rPr lang="tr-TR" dirty="0" err="1"/>
              <a:t>Or</a:t>
            </a:r>
            <a:r>
              <a:rPr lang="tr-TR" dirty="0"/>
              <a:t> </a:t>
            </a:r>
            <a:r>
              <a:rPr lang="tr-TR" dirty="0" err="1"/>
              <a:t>lead</a:t>
            </a:r>
            <a:r>
              <a:rPr lang="tr-TR" dirty="0"/>
              <a:t> </a:t>
            </a:r>
            <a:r>
              <a:rPr lang="tr-TR" dirty="0" err="1"/>
              <a:t>lives</a:t>
            </a:r>
            <a:r>
              <a:rPr lang="tr-TR" dirty="0"/>
              <a:t> of </a:t>
            </a:r>
            <a:r>
              <a:rPr lang="tr-TR" dirty="0" err="1"/>
              <a:t>luxury</a:t>
            </a:r>
            <a:r>
              <a:rPr lang="tr-TR" dirty="0"/>
              <a:t>, </a:t>
            </a:r>
            <a:r>
              <a:rPr lang="tr-TR" dirty="0" err="1"/>
              <a:t>lechery</a:t>
            </a:r>
            <a:r>
              <a:rPr lang="tr-TR" dirty="0"/>
              <a:t> </a:t>
            </a:r>
            <a:r>
              <a:rPr lang="tr-TR" dirty="0" err="1"/>
              <a:t>and</a:t>
            </a:r>
            <a:r>
              <a:rPr lang="tr-TR" dirty="0"/>
              <a:t> </a:t>
            </a:r>
            <a:r>
              <a:rPr lang="tr-TR" dirty="0" err="1"/>
              <a:t>lust</a:t>
            </a:r>
            <a:r>
              <a:rPr lang="tr-TR" dirty="0"/>
              <a:t>.</a:t>
            </a:r>
          </a:p>
          <a:p>
            <a:r>
              <a:rPr lang="tr-TR" b="1" dirty="0" err="1"/>
              <a:t>Beggars</a:t>
            </a:r>
            <a:r>
              <a:rPr lang="tr-TR" b="1" dirty="0"/>
              <a:t> </a:t>
            </a:r>
            <a:r>
              <a:rPr lang="tr-TR" b="1" dirty="0" err="1"/>
              <a:t>and</a:t>
            </a:r>
            <a:r>
              <a:rPr lang="tr-TR" b="1" dirty="0"/>
              <a:t> </a:t>
            </a:r>
            <a:r>
              <a:rPr lang="tr-TR" b="1" dirty="0" err="1"/>
              <a:t>tramps</a:t>
            </a:r>
            <a:r>
              <a:rPr lang="tr-TR" dirty="0"/>
              <a:t> </a:t>
            </a:r>
            <a:r>
              <a:rPr lang="tr-TR" dirty="0" err="1"/>
              <a:t>were</a:t>
            </a:r>
            <a:r>
              <a:rPr lang="tr-TR" dirty="0"/>
              <a:t> </a:t>
            </a:r>
            <a:r>
              <a:rPr lang="tr-TR" dirty="0" err="1"/>
              <a:t>bustling</a:t>
            </a:r>
            <a:r>
              <a:rPr lang="tr-TR" dirty="0"/>
              <a:t> </a:t>
            </a:r>
            <a:r>
              <a:rPr lang="tr-TR" dirty="0" err="1"/>
              <a:t>about</a:t>
            </a:r>
            <a:r>
              <a:rPr lang="tr-TR" dirty="0"/>
              <a:t>, </a:t>
            </a:r>
            <a:r>
              <a:rPr lang="tr-TR" dirty="0" err="1"/>
              <a:t>Their</a:t>
            </a:r>
            <a:r>
              <a:rPr lang="tr-TR" dirty="0"/>
              <a:t> </a:t>
            </a:r>
            <a:r>
              <a:rPr lang="tr-TR" dirty="0" err="1"/>
              <a:t>bellies</a:t>
            </a:r>
            <a:r>
              <a:rPr lang="tr-TR" dirty="0"/>
              <a:t> </a:t>
            </a:r>
            <a:r>
              <a:rPr lang="tr-TR" dirty="0" err="1"/>
              <a:t>and</a:t>
            </a:r>
            <a:r>
              <a:rPr lang="tr-TR" dirty="0"/>
              <a:t> </a:t>
            </a:r>
            <a:r>
              <a:rPr lang="tr-TR" dirty="0" err="1"/>
              <a:t>bags</a:t>
            </a:r>
            <a:r>
              <a:rPr lang="tr-TR" dirty="0"/>
              <a:t> </a:t>
            </a:r>
            <a:r>
              <a:rPr lang="tr-TR" dirty="0" err="1"/>
              <a:t>crammed</a:t>
            </a:r>
            <a:r>
              <a:rPr lang="tr-TR" dirty="0"/>
              <a:t> </a:t>
            </a:r>
            <a:r>
              <a:rPr lang="tr-TR" dirty="0" err="1"/>
              <a:t>to</a:t>
            </a:r>
            <a:r>
              <a:rPr lang="tr-TR" dirty="0"/>
              <a:t> </a:t>
            </a:r>
            <a:r>
              <a:rPr lang="tr-TR" dirty="0" err="1"/>
              <a:t>bursting</a:t>
            </a:r>
            <a:r>
              <a:rPr lang="tr-TR" dirty="0"/>
              <a:t> </a:t>
            </a:r>
            <a:r>
              <a:rPr lang="tr-TR" dirty="0" err="1"/>
              <a:t>with</a:t>
            </a:r>
            <a:r>
              <a:rPr lang="tr-TR" dirty="0"/>
              <a:t> </a:t>
            </a:r>
            <a:r>
              <a:rPr lang="tr-TR" dirty="0" err="1"/>
              <a:t>bread</a:t>
            </a:r>
            <a:r>
              <a:rPr lang="tr-TR" dirty="0"/>
              <a:t>, </a:t>
            </a:r>
            <a:r>
              <a:rPr lang="tr-TR" dirty="0" err="1"/>
              <a:t>Telling</a:t>
            </a:r>
            <a:r>
              <a:rPr lang="tr-TR" dirty="0"/>
              <a:t> </a:t>
            </a:r>
            <a:r>
              <a:rPr lang="tr-TR" dirty="0" err="1"/>
              <a:t>falsehoods</a:t>
            </a:r>
            <a:r>
              <a:rPr lang="tr-TR" dirty="0"/>
              <a:t> </a:t>
            </a:r>
            <a:r>
              <a:rPr lang="tr-TR" dirty="0" err="1"/>
              <a:t>for</a:t>
            </a:r>
            <a:r>
              <a:rPr lang="tr-TR" dirty="0"/>
              <a:t> </a:t>
            </a:r>
            <a:r>
              <a:rPr lang="tr-TR" dirty="0" err="1"/>
              <a:t>food</a:t>
            </a:r>
            <a:r>
              <a:rPr lang="tr-TR" dirty="0"/>
              <a:t>, </a:t>
            </a:r>
            <a:r>
              <a:rPr lang="tr-TR" dirty="0" err="1"/>
              <a:t>fighting</a:t>
            </a:r>
            <a:r>
              <a:rPr lang="tr-TR" dirty="0"/>
              <a:t> in </a:t>
            </a:r>
            <a:r>
              <a:rPr lang="tr-TR" dirty="0" err="1"/>
              <a:t>taverns</a:t>
            </a:r>
            <a:r>
              <a:rPr lang="tr-TR" dirty="0"/>
              <a:t> </a:t>
            </a:r>
            <a:r>
              <a:rPr lang="tr-TR" dirty="0" err="1"/>
              <a:t>And</a:t>
            </a:r>
            <a:r>
              <a:rPr lang="tr-TR" dirty="0"/>
              <a:t> </a:t>
            </a:r>
            <a:r>
              <a:rPr lang="tr-TR" dirty="0" err="1"/>
              <a:t>going</a:t>
            </a:r>
            <a:r>
              <a:rPr lang="tr-TR" dirty="0"/>
              <a:t> </a:t>
            </a:r>
            <a:r>
              <a:rPr lang="tr-TR" dirty="0" err="1"/>
              <a:t>to</a:t>
            </a:r>
            <a:r>
              <a:rPr lang="tr-TR" dirty="0"/>
              <a:t> </a:t>
            </a:r>
            <a:r>
              <a:rPr lang="tr-TR" dirty="0" err="1"/>
              <a:t>bed</a:t>
            </a:r>
            <a:r>
              <a:rPr lang="tr-TR" dirty="0"/>
              <a:t> as </a:t>
            </a:r>
            <a:r>
              <a:rPr lang="tr-TR" dirty="0" err="1"/>
              <a:t>gorged</a:t>
            </a:r>
            <a:r>
              <a:rPr lang="tr-TR" dirty="0"/>
              <a:t> as </a:t>
            </a:r>
            <a:r>
              <a:rPr lang="tr-TR" dirty="0" err="1"/>
              <a:t>gluttons</a:t>
            </a:r>
            <a:r>
              <a:rPr lang="tr-TR" dirty="0"/>
              <a:t>,</a:t>
            </a:r>
          </a:p>
          <a:p>
            <a:r>
              <a:rPr lang="tr-TR" dirty="0" err="1"/>
              <a:t>There</a:t>
            </a:r>
            <a:r>
              <a:rPr lang="tr-TR" dirty="0"/>
              <a:t> </a:t>
            </a:r>
            <a:r>
              <a:rPr lang="tr-TR" dirty="0" err="1"/>
              <a:t>were</a:t>
            </a:r>
            <a:r>
              <a:rPr lang="tr-TR" dirty="0"/>
              <a:t> </a:t>
            </a:r>
            <a:r>
              <a:rPr lang="tr-TR" b="1" dirty="0" err="1"/>
              <a:t>pilgrims</a:t>
            </a:r>
            <a:r>
              <a:rPr lang="tr-TR" b="1" dirty="0"/>
              <a:t> </a:t>
            </a:r>
            <a:r>
              <a:rPr lang="tr-TR" b="1" dirty="0" err="1"/>
              <a:t>and</a:t>
            </a:r>
            <a:r>
              <a:rPr lang="tr-TR" b="1" dirty="0"/>
              <a:t> </a:t>
            </a:r>
            <a:r>
              <a:rPr lang="tr-TR" b="1" dirty="0" err="1"/>
              <a:t>palme</a:t>
            </a:r>
            <a:r>
              <a:rPr lang="tr-TR" dirty="0" err="1"/>
              <a:t>rs</a:t>
            </a:r>
            <a:r>
              <a:rPr lang="tr-TR" dirty="0"/>
              <a:t> </a:t>
            </a:r>
            <a:r>
              <a:rPr lang="tr-TR" dirty="0" err="1"/>
              <a:t>pledging</a:t>
            </a:r>
            <a:r>
              <a:rPr lang="tr-TR" dirty="0"/>
              <a:t> </a:t>
            </a:r>
            <a:r>
              <a:rPr lang="tr-TR" dirty="0" err="1"/>
              <a:t>to</a:t>
            </a:r>
            <a:r>
              <a:rPr lang="tr-TR" dirty="0"/>
              <a:t> </a:t>
            </a:r>
            <a:r>
              <a:rPr lang="tr-TR" dirty="0" err="1"/>
              <a:t>go</a:t>
            </a:r>
            <a:r>
              <a:rPr lang="tr-TR" dirty="0"/>
              <a:t> </a:t>
            </a:r>
            <a:r>
              <a:rPr lang="tr-TR" dirty="0" err="1"/>
              <a:t>Conjointly</a:t>
            </a:r>
            <a:r>
              <a:rPr lang="tr-TR" dirty="0"/>
              <a:t> on </a:t>
            </a:r>
            <a:r>
              <a:rPr lang="tr-TR" dirty="0" err="1"/>
              <a:t>journeys</a:t>
            </a:r>
            <a:r>
              <a:rPr lang="tr-TR" dirty="0"/>
              <a:t> </a:t>
            </a:r>
            <a:r>
              <a:rPr lang="tr-TR" dirty="0" err="1"/>
              <a:t>to</a:t>
            </a:r>
            <a:r>
              <a:rPr lang="tr-TR" dirty="0"/>
              <a:t> Rome </a:t>
            </a:r>
            <a:r>
              <a:rPr lang="tr-TR" dirty="0" err="1"/>
              <a:t>and</a:t>
            </a:r>
            <a:r>
              <a:rPr lang="tr-TR" dirty="0"/>
              <a:t> Saint James, </a:t>
            </a:r>
            <a:r>
              <a:rPr lang="tr-TR" dirty="0" err="1"/>
              <a:t>Which</a:t>
            </a:r>
            <a:r>
              <a:rPr lang="tr-TR" dirty="0"/>
              <a:t> </a:t>
            </a:r>
            <a:r>
              <a:rPr lang="tr-TR" dirty="0" err="1"/>
              <a:t>would</a:t>
            </a:r>
            <a:r>
              <a:rPr lang="tr-TR" dirty="0"/>
              <a:t> </a:t>
            </a:r>
            <a:r>
              <a:rPr lang="tr-TR" dirty="0" err="1"/>
              <a:t>let</a:t>
            </a:r>
            <a:r>
              <a:rPr lang="tr-TR" dirty="0"/>
              <a:t> </a:t>
            </a:r>
            <a:r>
              <a:rPr lang="tr-TR" dirty="0" err="1"/>
              <a:t>them</a:t>
            </a:r>
            <a:r>
              <a:rPr lang="tr-TR" dirty="0"/>
              <a:t> </a:t>
            </a:r>
            <a:r>
              <a:rPr lang="tr-TR" dirty="0" err="1"/>
              <a:t>tell</a:t>
            </a:r>
            <a:r>
              <a:rPr lang="tr-TR" dirty="0"/>
              <a:t> </a:t>
            </a:r>
            <a:r>
              <a:rPr lang="tr-TR" dirty="0" err="1"/>
              <a:t>lies</a:t>
            </a:r>
            <a:r>
              <a:rPr lang="tr-TR" dirty="0"/>
              <a:t> </a:t>
            </a:r>
            <a:r>
              <a:rPr lang="tr-TR" dirty="0" err="1"/>
              <a:t>for</a:t>
            </a:r>
            <a:r>
              <a:rPr lang="tr-TR" dirty="0"/>
              <a:t> </a:t>
            </a:r>
            <a:r>
              <a:rPr lang="tr-TR" dirty="0" err="1"/>
              <a:t>the</a:t>
            </a:r>
            <a:r>
              <a:rPr lang="tr-TR" dirty="0"/>
              <a:t> rest of </a:t>
            </a:r>
            <a:r>
              <a:rPr lang="tr-TR" dirty="0" err="1"/>
              <a:t>their</a:t>
            </a:r>
            <a:r>
              <a:rPr lang="tr-TR" dirty="0"/>
              <a:t> </a:t>
            </a:r>
            <a:r>
              <a:rPr lang="tr-TR" dirty="0" err="1"/>
              <a:t>lives</a:t>
            </a:r>
            <a:r>
              <a:rPr lang="tr-TR" dirty="0"/>
              <a:t>, </a:t>
            </a:r>
            <a:r>
              <a:rPr lang="tr-TR" dirty="0" err="1"/>
              <a:t>And</a:t>
            </a:r>
            <a:r>
              <a:rPr lang="tr-TR" dirty="0"/>
              <a:t> </a:t>
            </a:r>
            <a:r>
              <a:rPr lang="tr-TR" dirty="0" err="1"/>
              <a:t>some</a:t>
            </a:r>
            <a:r>
              <a:rPr lang="tr-TR" dirty="0"/>
              <a:t> </a:t>
            </a:r>
            <a:r>
              <a:rPr lang="tr-TR" dirty="0" err="1"/>
              <a:t>were</a:t>
            </a:r>
            <a:r>
              <a:rPr lang="tr-TR" dirty="0"/>
              <a:t> </a:t>
            </a:r>
            <a:r>
              <a:rPr lang="tr-TR" dirty="0" err="1"/>
              <a:t>saying</a:t>
            </a:r>
            <a:r>
              <a:rPr lang="tr-TR" dirty="0"/>
              <a:t> </a:t>
            </a:r>
            <a:r>
              <a:rPr lang="tr-TR" dirty="0" err="1"/>
              <a:t>they’d</a:t>
            </a:r>
            <a:r>
              <a:rPr lang="tr-TR" dirty="0"/>
              <a:t> </a:t>
            </a:r>
            <a:r>
              <a:rPr lang="tr-TR" dirty="0" err="1"/>
              <a:t>already</a:t>
            </a:r>
            <a:r>
              <a:rPr lang="tr-TR" dirty="0"/>
              <a:t> </a:t>
            </a:r>
            <a:r>
              <a:rPr lang="tr-TR" dirty="0" err="1"/>
              <a:t>seen</a:t>
            </a:r>
            <a:r>
              <a:rPr lang="tr-TR" dirty="0"/>
              <a:t> </a:t>
            </a:r>
            <a:r>
              <a:rPr lang="tr-TR" dirty="0" err="1"/>
              <a:t>shrines</a:t>
            </a:r>
            <a:r>
              <a:rPr lang="tr-TR" dirty="0"/>
              <a:t> </a:t>
            </a:r>
            <a:r>
              <a:rPr lang="tr-TR" dirty="0" err="1"/>
              <a:t>And</a:t>
            </a:r>
            <a:r>
              <a:rPr lang="tr-TR" dirty="0"/>
              <a:t> </a:t>
            </a:r>
            <a:r>
              <a:rPr lang="tr-TR" dirty="0" err="1"/>
              <a:t>were</a:t>
            </a:r>
            <a:r>
              <a:rPr lang="tr-TR" dirty="0"/>
              <a:t> </a:t>
            </a:r>
            <a:r>
              <a:rPr lang="tr-TR" dirty="0" err="1"/>
              <a:t>citing</a:t>
            </a:r>
            <a:r>
              <a:rPr lang="tr-TR" dirty="0"/>
              <a:t> </a:t>
            </a:r>
            <a:r>
              <a:rPr lang="tr-TR" dirty="0" err="1"/>
              <a:t>wise</a:t>
            </a:r>
            <a:r>
              <a:rPr lang="tr-TR" dirty="0"/>
              <a:t> </a:t>
            </a:r>
            <a:r>
              <a:rPr lang="tr-TR" dirty="0" err="1"/>
              <a:t>stories</a:t>
            </a:r>
            <a:r>
              <a:rPr lang="tr-TR" dirty="0"/>
              <a:t> they </a:t>
            </a:r>
            <a:r>
              <a:rPr lang="tr-TR" dirty="0" err="1"/>
              <a:t>said</a:t>
            </a:r>
            <a:r>
              <a:rPr lang="tr-TR" dirty="0"/>
              <a:t> they had </a:t>
            </a:r>
            <a:r>
              <a:rPr lang="tr-TR" dirty="0" err="1"/>
              <a:t>heard</a:t>
            </a:r>
            <a:r>
              <a:rPr lang="tr-TR" dirty="0"/>
              <a:t>. But </a:t>
            </a:r>
            <a:r>
              <a:rPr lang="tr-TR" dirty="0" err="1"/>
              <a:t>the</a:t>
            </a:r>
            <a:r>
              <a:rPr lang="tr-TR" dirty="0"/>
              <a:t> </a:t>
            </a:r>
            <a:r>
              <a:rPr lang="tr-TR" dirty="0" err="1"/>
              <a:t>way</a:t>
            </a:r>
            <a:r>
              <a:rPr lang="tr-TR" dirty="0"/>
              <a:t> </a:t>
            </a:r>
            <a:r>
              <a:rPr lang="tr-TR" dirty="0" err="1"/>
              <a:t>that</a:t>
            </a:r>
            <a:r>
              <a:rPr lang="tr-TR" dirty="0"/>
              <a:t> they </a:t>
            </a:r>
            <a:r>
              <a:rPr lang="tr-TR" dirty="0" err="1"/>
              <a:t>spoke</a:t>
            </a:r>
            <a:r>
              <a:rPr lang="tr-TR" dirty="0"/>
              <a:t> </a:t>
            </a:r>
            <a:r>
              <a:rPr lang="tr-TR" dirty="0" err="1"/>
              <a:t>showed</a:t>
            </a:r>
            <a:r>
              <a:rPr lang="tr-TR" dirty="0"/>
              <a:t> </a:t>
            </a:r>
            <a:r>
              <a:rPr lang="tr-TR" dirty="0" err="1"/>
              <a:t>their</a:t>
            </a:r>
            <a:r>
              <a:rPr lang="tr-TR" dirty="0"/>
              <a:t> </a:t>
            </a:r>
            <a:r>
              <a:rPr lang="tr-TR" dirty="0" err="1"/>
              <a:t>stories</a:t>
            </a:r>
            <a:r>
              <a:rPr lang="tr-TR" dirty="0"/>
              <a:t> </a:t>
            </a:r>
            <a:r>
              <a:rPr lang="tr-TR" dirty="0" err="1"/>
              <a:t>were</a:t>
            </a:r>
            <a:r>
              <a:rPr lang="tr-TR" dirty="0"/>
              <a:t> </a:t>
            </a:r>
            <a:r>
              <a:rPr lang="tr-TR" dirty="0" err="1"/>
              <a:t>slim</a:t>
            </a:r>
            <a:r>
              <a:rPr lang="tr-TR" dirty="0"/>
              <a:t> </a:t>
            </a:r>
            <a:r>
              <a:rPr lang="tr-TR" dirty="0" err="1"/>
              <a:t>And</a:t>
            </a:r>
            <a:r>
              <a:rPr lang="tr-TR" dirty="0"/>
              <a:t> </a:t>
            </a:r>
            <a:r>
              <a:rPr lang="tr-TR" dirty="0" err="1"/>
              <a:t>their</a:t>
            </a:r>
            <a:r>
              <a:rPr lang="tr-TR" dirty="0"/>
              <a:t> </a:t>
            </a:r>
            <a:r>
              <a:rPr lang="tr-TR" dirty="0" err="1"/>
              <a:t>tongues</a:t>
            </a:r>
            <a:r>
              <a:rPr lang="tr-TR" dirty="0"/>
              <a:t> </a:t>
            </a:r>
            <a:r>
              <a:rPr lang="tr-TR" dirty="0" err="1"/>
              <a:t>were</a:t>
            </a:r>
            <a:r>
              <a:rPr lang="tr-TR" dirty="0"/>
              <a:t> </a:t>
            </a:r>
            <a:r>
              <a:rPr lang="tr-TR" dirty="0" err="1"/>
              <a:t>attuned</a:t>
            </a:r>
            <a:r>
              <a:rPr lang="tr-TR" dirty="0"/>
              <a:t> not </a:t>
            </a:r>
            <a:r>
              <a:rPr lang="tr-TR" dirty="0" err="1"/>
              <a:t>to</a:t>
            </a:r>
            <a:r>
              <a:rPr lang="tr-TR" dirty="0"/>
              <a:t> </a:t>
            </a:r>
            <a:r>
              <a:rPr lang="tr-TR" dirty="0" err="1"/>
              <a:t>truth</a:t>
            </a:r>
            <a:r>
              <a:rPr lang="tr-TR" dirty="0"/>
              <a:t> but </a:t>
            </a:r>
            <a:r>
              <a:rPr lang="tr-TR" dirty="0" err="1"/>
              <a:t>to</a:t>
            </a:r>
            <a:r>
              <a:rPr lang="tr-TR" dirty="0"/>
              <a:t> </a:t>
            </a:r>
            <a:r>
              <a:rPr lang="tr-TR" dirty="0" err="1"/>
              <a:t>lies</a:t>
            </a:r>
            <a:r>
              <a:rPr lang="tr-TR" dirty="0"/>
              <a:t>.</a:t>
            </a:r>
          </a:p>
          <a:p>
            <a:r>
              <a:rPr lang="tr-TR" dirty="0" err="1"/>
              <a:t>And</a:t>
            </a:r>
            <a:r>
              <a:rPr lang="tr-TR" dirty="0"/>
              <a:t> </a:t>
            </a:r>
            <a:r>
              <a:rPr lang="tr-TR" dirty="0" err="1"/>
              <a:t>further</a:t>
            </a:r>
            <a:r>
              <a:rPr lang="tr-TR" dirty="0"/>
              <a:t>, I </a:t>
            </a:r>
            <a:r>
              <a:rPr lang="tr-TR" dirty="0" err="1"/>
              <a:t>saw</a:t>
            </a:r>
            <a:r>
              <a:rPr lang="tr-TR" dirty="0"/>
              <a:t> </a:t>
            </a:r>
            <a:r>
              <a:rPr lang="tr-TR" dirty="0" err="1"/>
              <a:t>all</a:t>
            </a:r>
            <a:r>
              <a:rPr lang="tr-TR" dirty="0"/>
              <a:t> </a:t>
            </a:r>
            <a:r>
              <a:rPr lang="tr-TR" dirty="0" err="1"/>
              <a:t>four</a:t>
            </a:r>
            <a:r>
              <a:rPr lang="tr-TR" dirty="0"/>
              <a:t> </a:t>
            </a:r>
            <a:r>
              <a:rPr lang="tr-TR" dirty="0" err="1"/>
              <a:t>schools</a:t>
            </a:r>
            <a:r>
              <a:rPr lang="tr-TR" dirty="0"/>
              <a:t> of </a:t>
            </a:r>
            <a:r>
              <a:rPr lang="tr-TR" b="1" dirty="0" err="1"/>
              <a:t>friars</a:t>
            </a:r>
            <a:r>
              <a:rPr lang="tr-TR" b="1" dirty="0"/>
              <a:t> </a:t>
            </a:r>
            <a:r>
              <a:rPr lang="tr-TR" dirty="0" err="1"/>
              <a:t>Preaching</a:t>
            </a:r>
            <a:r>
              <a:rPr lang="tr-TR" dirty="0"/>
              <a:t> </a:t>
            </a:r>
            <a:r>
              <a:rPr lang="tr-TR" dirty="0" err="1"/>
              <a:t>to</a:t>
            </a:r>
            <a:r>
              <a:rPr lang="tr-TR" dirty="0"/>
              <a:t> </a:t>
            </a:r>
            <a:r>
              <a:rPr lang="tr-TR" dirty="0" err="1"/>
              <a:t>people</a:t>
            </a:r>
            <a:r>
              <a:rPr lang="tr-TR" dirty="0"/>
              <a:t> </a:t>
            </a:r>
            <a:r>
              <a:rPr lang="tr-TR" dirty="0" err="1"/>
              <a:t>to</a:t>
            </a:r>
            <a:r>
              <a:rPr lang="tr-TR" dirty="0"/>
              <a:t> </a:t>
            </a:r>
            <a:r>
              <a:rPr lang="tr-TR" dirty="0" err="1"/>
              <a:t>make</a:t>
            </a:r>
            <a:r>
              <a:rPr lang="tr-TR" dirty="0"/>
              <a:t> a </a:t>
            </a:r>
            <a:r>
              <a:rPr lang="tr-TR" dirty="0" err="1"/>
              <a:t>fat</a:t>
            </a:r>
            <a:r>
              <a:rPr lang="tr-TR" dirty="0"/>
              <a:t> </a:t>
            </a:r>
            <a:r>
              <a:rPr lang="tr-TR" dirty="0" err="1"/>
              <a:t>profit</a:t>
            </a:r>
            <a:r>
              <a:rPr lang="tr-TR" dirty="0"/>
              <a:t>, </a:t>
            </a:r>
            <a:r>
              <a:rPr lang="tr-TR" dirty="0" err="1"/>
              <a:t>Construing</a:t>
            </a:r>
            <a:r>
              <a:rPr lang="tr-TR" dirty="0"/>
              <a:t> </a:t>
            </a:r>
            <a:r>
              <a:rPr lang="tr-TR" dirty="0" err="1"/>
              <a:t>the</a:t>
            </a:r>
            <a:r>
              <a:rPr lang="tr-TR" dirty="0"/>
              <a:t> </a:t>
            </a:r>
            <a:r>
              <a:rPr lang="tr-TR" dirty="0" err="1"/>
              <a:t>Gospel</a:t>
            </a:r>
            <a:r>
              <a:rPr lang="tr-TR" dirty="0"/>
              <a:t> </a:t>
            </a:r>
            <a:r>
              <a:rPr lang="tr-TR" dirty="0" err="1"/>
              <a:t>to</a:t>
            </a:r>
            <a:r>
              <a:rPr lang="tr-TR" dirty="0"/>
              <a:t> </a:t>
            </a:r>
            <a:r>
              <a:rPr lang="tr-TR" dirty="0" err="1"/>
              <a:t>suit</a:t>
            </a:r>
            <a:r>
              <a:rPr lang="tr-TR" dirty="0"/>
              <a:t> </a:t>
            </a:r>
            <a:r>
              <a:rPr lang="tr-TR" dirty="0" err="1"/>
              <a:t>themselves</a:t>
            </a:r>
            <a:r>
              <a:rPr lang="tr-TR" dirty="0"/>
              <a:t>, </a:t>
            </a:r>
            <a:r>
              <a:rPr lang="tr-TR" dirty="0" err="1"/>
              <a:t>Giving</a:t>
            </a:r>
            <a:r>
              <a:rPr lang="tr-TR" dirty="0"/>
              <a:t> it </a:t>
            </a:r>
            <a:r>
              <a:rPr lang="tr-TR" dirty="0" err="1"/>
              <a:t>meanings</a:t>
            </a:r>
            <a:r>
              <a:rPr lang="tr-TR" dirty="0"/>
              <a:t> </a:t>
            </a:r>
            <a:r>
              <a:rPr lang="tr-TR" dirty="0" err="1"/>
              <a:t>to</a:t>
            </a:r>
            <a:r>
              <a:rPr lang="tr-TR" dirty="0"/>
              <a:t> </a:t>
            </a:r>
            <a:r>
              <a:rPr lang="tr-TR" dirty="0" err="1"/>
              <a:t>go</a:t>
            </a:r>
            <a:r>
              <a:rPr lang="tr-TR" dirty="0"/>
              <a:t> </a:t>
            </a:r>
            <a:r>
              <a:rPr lang="tr-TR" dirty="0" err="1"/>
              <a:t>with</a:t>
            </a:r>
            <a:r>
              <a:rPr lang="tr-TR" dirty="0"/>
              <a:t> </a:t>
            </a:r>
            <a:r>
              <a:rPr lang="tr-TR" dirty="0" err="1"/>
              <a:t>their</a:t>
            </a:r>
            <a:r>
              <a:rPr lang="tr-TR" dirty="0"/>
              <a:t> </a:t>
            </a:r>
            <a:r>
              <a:rPr lang="tr-TR" dirty="0" err="1"/>
              <a:t>greed</a:t>
            </a:r>
            <a:r>
              <a:rPr lang="tr-TR" dirty="0"/>
              <a:t> </a:t>
            </a:r>
            <a:r>
              <a:rPr lang="tr-TR" dirty="0" err="1"/>
              <a:t>And</a:t>
            </a:r>
            <a:r>
              <a:rPr lang="tr-TR" dirty="0"/>
              <a:t> </a:t>
            </a:r>
            <a:r>
              <a:rPr lang="tr-TR" dirty="0" err="1"/>
              <a:t>clad</a:t>
            </a:r>
            <a:r>
              <a:rPr lang="tr-TR" dirty="0"/>
              <a:t> in </a:t>
            </a:r>
            <a:r>
              <a:rPr lang="tr-TR" dirty="0" err="1"/>
              <a:t>unclerical</a:t>
            </a:r>
            <a:r>
              <a:rPr lang="tr-TR" dirty="0"/>
              <a:t> </a:t>
            </a:r>
            <a:r>
              <a:rPr lang="tr-TR" dirty="0" err="1"/>
              <a:t>clothes</a:t>
            </a:r>
            <a:r>
              <a:rPr lang="tr-TR" dirty="0"/>
              <a:t> </a:t>
            </a:r>
            <a:r>
              <a:rPr lang="tr-TR" dirty="0" err="1"/>
              <a:t>that</a:t>
            </a:r>
            <a:r>
              <a:rPr lang="tr-TR" dirty="0"/>
              <a:t> </a:t>
            </a:r>
            <a:r>
              <a:rPr lang="tr-TR" dirty="0" err="1"/>
              <a:t>matched</a:t>
            </a:r>
            <a:r>
              <a:rPr lang="tr-TR" dirty="0"/>
              <a:t> </a:t>
            </a:r>
            <a:r>
              <a:rPr lang="tr-TR" dirty="0" err="1"/>
              <a:t>The</a:t>
            </a:r>
            <a:r>
              <a:rPr lang="tr-TR" dirty="0"/>
              <a:t> </a:t>
            </a:r>
            <a:r>
              <a:rPr lang="tr-TR" dirty="0" err="1"/>
              <a:t>money</a:t>
            </a:r>
            <a:r>
              <a:rPr lang="tr-TR" dirty="0"/>
              <a:t> they </a:t>
            </a:r>
            <a:r>
              <a:rPr lang="tr-TR" dirty="0" err="1"/>
              <a:t>made</a:t>
            </a:r>
            <a:r>
              <a:rPr lang="tr-TR" dirty="0"/>
              <a:t> </a:t>
            </a:r>
            <a:r>
              <a:rPr lang="tr-TR" dirty="0" err="1"/>
              <a:t>from</a:t>
            </a:r>
            <a:r>
              <a:rPr lang="tr-TR" dirty="0"/>
              <a:t> </a:t>
            </a:r>
            <a:r>
              <a:rPr lang="tr-TR" dirty="0" err="1"/>
              <a:t>their</a:t>
            </a:r>
            <a:r>
              <a:rPr lang="tr-TR" dirty="0"/>
              <a:t> </a:t>
            </a:r>
            <a:r>
              <a:rPr lang="tr-TR" dirty="0" err="1"/>
              <a:t>merchandise</a:t>
            </a:r>
            <a:endParaRPr lang="tr-TR" dirty="0"/>
          </a:p>
          <a:p>
            <a:endParaRPr lang="tr-TR" dirty="0"/>
          </a:p>
          <a:p>
            <a:endParaRPr lang="tr-TR" dirty="0"/>
          </a:p>
        </p:txBody>
      </p:sp>
    </p:spTree>
    <p:extLst>
      <p:ext uri="{BB962C8B-B14F-4D97-AF65-F5344CB8AC3E}">
        <p14:creationId xmlns:p14="http://schemas.microsoft.com/office/powerpoint/2010/main" val="1894444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C3E525-D10E-6E07-C3BD-564C417210D7}"/>
              </a:ext>
            </a:extLst>
          </p:cNvPr>
          <p:cNvSpPr>
            <a:spLocks noGrp="1"/>
          </p:cNvSpPr>
          <p:nvPr>
            <p:ph type="title"/>
          </p:nvPr>
        </p:nvSpPr>
        <p:spPr>
          <a:xfrm>
            <a:off x="761799" y="846085"/>
            <a:ext cx="10380573" cy="1298401"/>
          </a:xfrm>
        </p:spPr>
        <p:txBody>
          <a:bodyPr>
            <a:normAutofit fontScale="90000"/>
          </a:bodyPr>
          <a:lstStyle/>
          <a:p>
            <a:r>
              <a:rPr lang="tr-TR" sz="2000" b="1" dirty="0" err="1"/>
              <a:t>Parliement</a:t>
            </a:r>
            <a:r>
              <a:rPr lang="tr-TR" sz="2000" b="1" dirty="0"/>
              <a:t> of </a:t>
            </a:r>
            <a:r>
              <a:rPr lang="tr-TR" sz="2000" b="1" dirty="0" err="1"/>
              <a:t>Rats</a:t>
            </a:r>
            <a:r>
              <a:rPr lang="tr-TR" sz="2000" b="1" dirty="0"/>
              <a:t> (</a:t>
            </a:r>
            <a:r>
              <a:rPr lang="tr-TR" sz="2000" b="1" dirty="0" err="1"/>
              <a:t>Dream</a:t>
            </a:r>
            <a:r>
              <a:rPr lang="tr-TR" sz="2000" b="1" dirty="0"/>
              <a:t> Report) (</a:t>
            </a:r>
            <a:r>
              <a:rPr lang="tr-TR" sz="2000" b="1" dirty="0" err="1"/>
              <a:t>Allusion</a:t>
            </a:r>
            <a:r>
              <a:rPr lang="tr-TR" sz="2000" b="1" dirty="0"/>
              <a:t> </a:t>
            </a:r>
            <a:r>
              <a:rPr lang="tr-TR" sz="2000" b="1" dirty="0" err="1"/>
              <a:t>to</a:t>
            </a:r>
            <a:r>
              <a:rPr lang="tr-TR" sz="2000" b="1" dirty="0"/>
              <a:t>  </a:t>
            </a:r>
            <a:r>
              <a:rPr lang="tr-TR" sz="2000" b="1" dirty="0" err="1"/>
              <a:t>Good</a:t>
            </a:r>
            <a:r>
              <a:rPr lang="tr-TR" sz="2000" b="1" dirty="0"/>
              <a:t> </a:t>
            </a:r>
            <a:r>
              <a:rPr lang="tr-TR" sz="2000" b="1" dirty="0" err="1"/>
              <a:t>Parliement</a:t>
            </a:r>
            <a:r>
              <a:rPr lang="tr-TR" sz="2000" b="1" dirty="0"/>
              <a:t> of 1376)</a:t>
            </a:r>
            <a:br>
              <a:rPr lang="tr-TR" sz="2000" dirty="0"/>
            </a:br>
            <a:br>
              <a:rPr lang="tr-TR" sz="2000" dirty="0"/>
            </a:br>
            <a:r>
              <a:rPr lang="tr-TR" sz="2000" dirty="0" err="1"/>
              <a:t>In</a:t>
            </a:r>
            <a:r>
              <a:rPr lang="tr-TR" sz="2000" dirty="0"/>
              <a:t> </a:t>
            </a:r>
            <a:r>
              <a:rPr lang="tr-TR" sz="2000" dirty="0" err="1"/>
              <a:t>which</a:t>
            </a:r>
            <a:r>
              <a:rPr lang="tr-TR" sz="2000" dirty="0"/>
              <a:t> I </a:t>
            </a:r>
            <a:r>
              <a:rPr lang="tr-TR" sz="2000" dirty="0" err="1"/>
              <a:t>fall</a:t>
            </a:r>
            <a:r>
              <a:rPr lang="tr-TR" sz="2000" dirty="0"/>
              <a:t> </a:t>
            </a:r>
            <a:r>
              <a:rPr lang="tr-TR" sz="2000" dirty="0" err="1"/>
              <a:t>asleep</a:t>
            </a:r>
            <a:r>
              <a:rPr lang="tr-TR" sz="2000" dirty="0"/>
              <a:t> on </a:t>
            </a:r>
            <a:r>
              <a:rPr lang="tr-TR" sz="2000" dirty="0" err="1"/>
              <a:t>the</a:t>
            </a:r>
            <a:r>
              <a:rPr lang="tr-TR" sz="2000" dirty="0"/>
              <a:t> </a:t>
            </a:r>
            <a:r>
              <a:rPr lang="tr-TR" sz="2000" dirty="0" err="1"/>
              <a:t>Malvern</a:t>
            </a:r>
            <a:r>
              <a:rPr lang="tr-TR" sz="2000" dirty="0"/>
              <a:t> </a:t>
            </a:r>
            <a:r>
              <a:rPr lang="tr-TR" sz="2000" dirty="0" err="1"/>
              <a:t>Hills</a:t>
            </a:r>
            <a:r>
              <a:rPr lang="tr-TR" sz="2000" dirty="0"/>
              <a:t> </a:t>
            </a:r>
            <a:r>
              <a:rPr lang="tr-TR" sz="2000" dirty="0" err="1"/>
              <a:t>and</a:t>
            </a:r>
            <a:r>
              <a:rPr lang="tr-TR" sz="2000" dirty="0"/>
              <a:t> </a:t>
            </a:r>
            <a:r>
              <a:rPr lang="tr-TR" sz="2000" dirty="0" err="1"/>
              <a:t>see</a:t>
            </a:r>
            <a:r>
              <a:rPr lang="tr-TR" sz="2000" dirty="0"/>
              <a:t> in </a:t>
            </a:r>
            <a:r>
              <a:rPr lang="tr-TR" sz="2000" dirty="0" err="1"/>
              <a:t>my</a:t>
            </a:r>
            <a:r>
              <a:rPr lang="tr-TR" sz="2000" dirty="0"/>
              <a:t> </a:t>
            </a:r>
            <a:r>
              <a:rPr lang="tr-TR" sz="2000" dirty="0" err="1"/>
              <a:t>first</a:t>
            </a:r>
            <a:r>
              <a:rPr lang="tr-TR" sz="2000" dirty="0"/>
              <a:t> </a:t>
            </a:r>
            <a:r>
              <a:rPr lang="tr-TR" sz="2000" dirty="0" err="1"/>
              <a:t>dream</a:t>
            </a:r>
            <a:r>
              <a:rPr lang="tr-TR" sz="2000" dirty="0"/>
              <a:t> </a:t>
            </a:r>
            <a:r>
              <a:rPr lang="tr-TR" sz="2000" dirty="0" err="1"/>
              <a:t>all</a:t>
            </a:r>
            <a:r>
              <a:rPr lang="tr-TR" sz="2000" dirty="0"/>
              <a:t> </a:t>
            </a:r>
            <a:r>
              <a:rPr lang="tr-TR" sz="2000" dirty="0" err="1"/>
              <a:t>manner</a:t>
            </a:r>
            <a:r>
              <a:rPr lang="tr-TR" sz="2000" dirty="0"/>
              <a:t> of folk </a:t>
            </a:r>
            <a:r>
              <a:rPr lang="tr-TR" sz="2000" dirty="0" err="1"/>
              <a:t>caught</a:t>
            </a:r>
            <a:r>
              <a:rPr lang="tr-TR" sz="2000" dirty="0"/>
              <a:t> </a:t>
            </a:r>
            <a:r>
              <a:rPr lang="tr-TR" sz="2000" dirty="0" err="1"/>
              <a:t>between</a:t>
            </a:r>
            <a:r>
              <a:rPr lang="tr-TR" sz="2000" dirty="0"/>
              <a:t> a </a:t>
            </a:r>
            <a:r>
              <a:rPr lang="tr-TR" sz="2000" b="1" dirty="0" err="1"/>
              <a:t>tower</a:t>
            </a:r>
            <a:r>
              <a:rPr lang="tr-TR" sz="2000" dirty="0"/>
              <a:t> </a:t>
            </a:r>
            <a:r>
              <a:rPr lang="tr-TR" sz="2000" dirty="0" err="1"/>
              <a:t>and</a:t>
            </a:r>
            <a:r>
              <a:rPr lang="tr-TR" sz="2000" dirty="0"/>
              <a:t> a </a:t>
            </a:r>
            <a:r>
              <a:rPr lang="tr-TR" sz="2000" b="1" dirty="0" err="1"/>
              <a:t>dungeon</a:t>
            </a:r>
            <a:r>
              <a:rPr lang="tr-TR" sz="2000" dirty="0"/>
              <a:t>: </a:t>
            </a:r>
            <a:r>
              <a:rPr lang="tr-TR" sz="2000" dirty="0" err="1"/>
              <a:t>beggars</a:t>
            </a:r>
            <a:r>
              <a:rPr lang="tr-TR" sz="2000" dirty="0"/>
              <a:t> </a:t>
            </a:r>
            <a:r>
              <a:rPr lang="tr-TR" sz="2000" dirty="0" err="1"/>
              <a:t>and</a:t>
            </a:r>
            <a:r>
              <a:rPr lang="tr-TR" sz="2000" dirty="0"/>
              <a:t> </a:t>
            </a:r>
            <a:r>
              <a:rPr lang="tr-TR" sz="2000" dirty="0" err="1"/>
              <a:t>burghers</a:t>
            </a:r>
            <a:r>
              <a:rPr lang="tr-TR" sz="2000" dirty="0"/>
              <a:t>, </a:t>
            </a:r>
            <a:r>
              <a:rPr lang="tr-TR" sz="2000" dirty="0" err="1"/>
              <a:t>priests</a:t>
            </a:r>
            <a:r>
              <a:rPr lang="tr-TR" sz="2000" dirty="0"/>
              <a:t> </a:t>
            </a:r>
            <a:r>
              <a:rPr lang="tr-TR" sz="2000" dirty="0" err="1"/>
              <a:t>and</a:t>
            </a:r>
            <a:r>
              <a:rPr lang="tr-TR" sz="2000" dirty="0"/>
              <a:t> </a:t>
            </a:r>
            <a:r>
              <a:rPr lang="tr-TR" sz="2000" dirty="0" err="1"/>
              <a:t>pilgrims</a:t>
            </a:r>
            <a:r>
              <a:rPr lang="tr-TR" sz="2000" dirty="0"/>
              <a:t>, </a:t>
            </a:r>
            <a:r>
              <a:rPr lang="tr-TR" sz="2000" dirty="0" err="1"/>
              <a:t>lawyers</a:t>
            </a:r>
            <a:r>
              <a:rPr lang="tr-TR" sz="2000" dirty="0"/>
              <a:t> </a:t>
            </a:r>
            <a:r>
              <a:rPr lang="tr-TR" sz="2000" dirty="0" err="1"/>
              <a:t>and</a:t>
            </a:r>
            <a:r>
              <a:rPr lang="tr-TR" sz="2000" dirty="0"/>
              <a:t> </a:t>
            </a:r>
            <a:r>
              <a:rPr lang="tr-TR" sz="2000" dirty="0" err="1"/>
              <a:t>laborers</a:t>
            </a:r>
            <a:r>
              <a:rPr lang="tr-TR" sz="2000" dirty="0"/>
              <a:t>, </a:t>
            </a:r>
            <a:r>
              <a:rPr lang="tr-TR" sz="2000" dirty="0" err="1"/>
              <a:t>tradesmen</a:t>
            </a:r>
            <a:r>
              <a:rPr lang="tr-TR" sz="2000" dirty="0"/>
              <a:t> </a:t>
            </a:r>
            <a:r>
              <a:rPr lang="tr-TR" sz="2000" dirty="0" err="1"/>
              <a:t>and</a:t>
            </a:r>
            <a:r>
              <a:rPr lang="tr-TR" sz="2000" dirty="0"/>
              <a:t> </a:t>
            </a:r>
            <a:r>
              <a:rPr lang="tr-TR" sz="2000" dirty="0" err="1"/>
              <a:t>tramps</a:t>
            </a:r>
            <a:r>
              <a:rPr lang="tr-TR" sz="2000" dirty="0"/>
              <a:t>, </a:t>
            </a:r>
            <a:r>
              <a:rPr lang="tr-TR" sz="2000" dirty="0" err="1"/>
              <a:t>knights</a:t>
            </a:r>
            <a:r>
              <a:rPr lang="tr-TR" sz="2000" dirty="0"/>
              <a:t> </a:t>
            </a:r>
            <a:r>
              <a:rPr lang="tr-TR" sz="2000" dirty="0" err="1"/>
              <a:t>and</a:t>
            </a:r>
            <a:r>
              <a:rPr lang="tr-TR" sz="2000" dirty="0"/>
              <a:t> </a:t>
            </a:r>
            <a:r>
              <a:rPr lang="tr-TR" sz="2000" dirty="0" err="1"/>
              <a:t>their</a:t>
            </a:r>
            <a:r>
              <a:rPr lang="tr-TR" sz="2000" dirty="0"/>
              <a:t> king. A </a:t>
            </a:r>
            <a:r>
              <a:rPr lang="tr-TR" sz="2000" dirty="0" err="1"/>
              <a:t>parliament</a:t>
            </a:r>
            <a:r>
              <a:rPr lang="tr-TR" sz="2000" dirty="0"/>
              <a:t> of </a:t>
            </a:r>
            <a:r>
              <a:rPr lang="tr-TR" sz="2000" dirty="0" err="1"/>
              <a:t>rats</a:t>
            </a:r>
            <a:r>
              <a:rPr lang="tr-TR" sz="2000" dirty="0"/>
              <a:t> </a:t>
            </a:r>
            <a:r>
              <a:rPr lang="tr-TR" sz="2000" dirty="0" err="1"/>
              <a:t>and</a:t>
            </a:r>
            <a:r>
              <a:rPr lang="tr-TR" sz="2000" dirty="0"/>
              <a:t> </a:t>
            </a:r>
            <a:r>
              <a:rPr lang="tr-TR" sz="2000" dirty="0" err="1"/>
              <a:t>mice</a:t>
            </a:r>
            <a:r>
              <a:rPr lang="tr-TR" sz="2000" dirty="0"/>
              <a:t> </a:t>
            </a:r>
            <a:r>
              <a:rPr lang="tr-TR" sz="2000" dirty="0" err="1"/>
              <a:t>meets</a:t>
            </a:r>
            <a:r>
              <a:rPr lang="tr-TR" sz="2000" dirty="0"/>
              <a:t> </a:t>
            </a:r>
            <a:r>
              <a:rPr lang="tr-TR" sz="2000" dirty="0" err="1"/>
              <a:t>to</a:t>
            </a:r>
            <a:r>
              <a:rPr lang="tr-TR" sz="2000" dirty="0"/>
              <a:t> </a:t>
            </a:r>
            <a:r>
              <a:rPr lang="tr-TR" sz="2000" dirty="0" err="1"/>
              <a:t>discuss</a:t>
            </a:r>
            <a:r>
              <a:rPr lang="tr-TR" sz="2000" dirty="0"/>
              <a:t> </a:t>
            </a:r>
            <a:r>
              <a:rPr lang="tr-TR" sz="2000" dirty="0" err="1"/>
              <a:t>belling</a:t>
            </a:r>
            <a:r>
              <a:rPr lang="tr-TR" sz="2000" dirty="0"/>
              <a:t> </a:t>
            </a:r>
            <a:r>
              <a:rPr lang="tr-TR" sz="2000" dirty="0" err="1"/>
              <a:t>the</a:t>
            </a:r>
            <a:r>
              <a:rPr lang="tr-TR" sz="2000" dirty="0"/>
              <a:t> </a:t>
            </a:r>
            <a:r>
              <a:rPr lang="tr-TR" sz="2000" dirty="0" err="1"/>
              <a:t>cruel</a:t>
            </a:r>
            <a:r>
              <a:rPr lang="tr-TR" sz="2000" dirty="0"/>
              <a:t> </a:t>
            </a:r>
            <a:r>
              <a:rPr lang="tr-TR" sz="2000" dirty="0" err="1"/>
              <a:t>cat</a:t>
            </a:r>
            <a:r>
              <a:rPr lang="tr-TR" sz="2000" dirty="0"/>
              <a:t> </a:t>
            </a:r>
            <a:r>
              <a:rPr lang="tr-TR" sz="2000" dirty="0" err="1"/>
              <a:t>from</a:t>
            </a:r>
            <a:r>
              <a:rPr lang="tr-TR" sz="2000" dirty="0"/>
              <a:t> </a:t>
            </a:r>
            <a:r>
              <a:rPr lang="tr-TR" sz="2000" dirty="0" err="1"/>
              <a:t>court</a:t>
            </a:r>
            <a:r>
              <a:rPr lang="tr-TR" sz="2000" dirty="0"/>
              <a:t>, but </a:t>
            </a:r>
            <a:r>
              <a:rPr lang="tr-TR" sz="2000" b="1" dirty="0"/>
              <a:t>I </a:t>
            </a:r>
            <a:r>
              <a:rPr lang="tr-TR" sz="2000" b="1" dirty="0" err="1"/>
              <a:t>dare</a:t>
            </a:r>
            <a:r>
              <a:rPr lang="tr-TR" sz="2000" b="1" dirty="0"/>
              <a:t> not say </a:t>
            </a:r>
            <a:r>
              <a:rPr lang="tr-TR" sz="2000" b="1" dirty="0" err="1"/>
              <a:t>who</a:t>
            </a:r>
            <a:r>
              <a:rPr lang="tr-TR" sz="2000" b="1" dirty="0"/>
              <a:t> </a:t>
            </a:r>
            <a:r>
              <a:rPr lang="tr-TR" sz="2000" b="1" dirty="0" err="1"/>
              <a:t>the</a:t>
            </a:r>
            <a:r>
              <a:rPr lang="tr-TR" sz="2000" b="1" dirty="0"/>
              <a:t> </a:t>
            </a:r>
            <a:r>
              <a:rPr lang="tr-TR" sz="2000" b="1" dirty="0" err="1"/>
              <a:t>cat</a:t>
            </a:r>
            <a:r>
              <a:rPr lang="tr-TR" sz="2000" b="1" dirty="0"/>
              <a:t> is</a:t>
            </a:r>
            <a:r>
              <a:rPr lang="tr-TR" dirty="0"/>
              <a:t>.</a:t>
            </a:r>
          </a:p>
        </p:txBody>
      </p:sp>
      <p:sp>
        <p:nvSpPr>
          <p:cNvPr id="3" name="İçerik Yer Tutucusu 2">
            <a:extLst>
              <a:ext uri="{FF2B5EF4-FFF2-40B4-BE49-F238E27FC236}">
                <a16:creationId xmlns:a16="http://schemas.microsoft.com/office/drawing/2014/main" id="{10C1A47E-FF20-3660-F353-32B9A4C46096}"/>
              </a:ext>
            </a:extLst>
          </p:cNvPr>
          <p:cNvSpPr>
            <a:spLocks noGrp="1"/>
          </p:cNvSpPr>
          <p:nvPr>
            <p:ph idx="1"/>
          </p:nvPr>
        </p:nvSpPr>
        <p:spPr/>
        <p:txBody>
          <a:bodyPr>
            <a:normAutofit fontScale="85000" lnSpcReduction="20000"/>
          </a:bodyPr>
          <a:lstStyle/>
          <a:p>
            <a:r>
              <a:rPr lang="tr-TR" dirty="0"/>
              <a:t>A </a:t>
            </a:r>
            <a:r>
              <a:rPr lang="tr-TR" dirty="0" err="1"/>
              <a:t>mouse</a:t>
            </a:r>
            <a:r>
              <a:rPr lang="tr-TR" dirty="0"/>
              <a:t> </a:t>
            </a:r>
            <a:r>
              <a:rPr lang="tr-TR" dirty="0" err="1"/>
              <a:t>who</a:t>
            </a:r>
            <a:r>
              <a:rPr lang="tr-TR" dirty="0"/>
              <a:t> </a:t>
            </a:r>
            <a:r>
              <a:rPr lang="tr-TR" dirty="0" err="1"/>
              <a:t>seemed</a:t>
            </a:r>
            <a:r>
              <a:rPr lang="tr-TR" dirty="0"/>
              <a:t> </a:t>
            </a:r>
            <a:r>
              <a:rPr lang="tr-TR" dirty="0" err="1"/>
              <a:t>more</a:t>
            </a:r>
            <a:r>
              <a:rPr lang="tr-TR" dirty="0"/>
              <a:t> </a:t>
            </a:r>
            <a:r>
              <a:rPr lang="tr-TR" dirty="0" err="1"/>
              <a:t>sensible</a:t>
            </a:r>
            <a:r>
              <a:rPr lang="tr-TR" dirty="0"/>
              <a:t> </a:t>
            </a:r>
            <a:r>
              <a:rPr lang="tr-TR" dirty="0" err="1"/>
              <a:t>than</a:t>
            </a:r>
            <a:r>
              <a:rPr lang="tr-TR" dirty="0"/>
              <a:t> </a:t>
            </a:r>
            <a:r>
              <a:rPr lang="tr-TR" dirty="0" err="1"/>
              <a:t>some</a:t>
            </a:r>
            <a:r>
              <a:rPr lang="tr-TR" dirty="0"/>
              <a:t> </a:t>
            </a:r>
            <a:r>
              <a:rPr lang="tr-TR" dirty="0" err="1"/>
              <a:t>Strode</a:t>
            </a:r>
            <a:r>
              <a:rPr lang="tr-TR" dirty="0"/>
              <a:t> </a:t>
            </a:r>
            <a:r>
              <a:rPr lang="tr-TR" dirty="0" err="1"/>
              <a:t>forth</a:t>
            </a:r>
            <a:r>
              <a:rPr lang="tr-TR" dirty="0"/>
              <a:t> </a:t>
            </a:r>
            <a:r>
              <a:rPr lang="tr-TR" dirty="0" err="1"/>
              <a:t>sternly</a:t>
            </a:r>
            <a:r>
              <a:rPr lang="tr-TR" dirty="0"/>
              <a:t> </a:t>
            </a:r>
            <a:r>
              <a:rPr lang="tr-TR" dirty="0" err="1"/>
              <a:t>and</a:t>
            </a:r>
            <a:r>
              <a:rPr lang="tr-TR" dirty="0"/>
              <a:t> </a:t>
            </a:r>
            <a:r>
              <a:rPr lang="tr-TR" dirty="0" err="1"/>
              <a:t>stood</a:t>
            </a:r>
            <a:r>
              <a:rPr lang="tr-TR" dirty="0"/>
              <a:t> </a:t>
            </a:r>
            <a:r>
              <a:rPr lang="tr-TR" dirty="0" err="1"/>
              <a:t>before</a:t>
            </a:r>
            <a:r>
              <a:rPr lang="tr-TR" dirty="0"/>
              <a:t> </a:t>
            </a:r>
            <a:r>
              <a:rPr lang="tr-TR" dirty="0" err="1"/>
              <a:t>them</a:t>
            </a:r>
            <a:r>
              <a:rPr lang="tr-TR" dirty="0"/>
              <a:t> </a:t>
            </a:r>
            <a:r>
              <a:rPr lang="tr-TR" dirty="0" err="1"/>
              <a:t>all</a:t>
            </a:r>
            <a:r>
              <a:rPr lang="tr-TR" dirty="0"/>
              <a:t>, </a:t>
            </a:r>
            <a:r>
              <a:rPr lang="tr-TR" dirty="0" err="1"/>
              <a:t>Berating</a:t>
            </a:r>
            <a:r>
              <a:rPr lang="tr-TR" dirty="0"/>
              <a:t> as </a:t>
            </a:r>
            <a:r>
              <a:rPr lang="tr-TR" dirty="0" err="1"/>
              <a:t>follows</a:t>
            </a:r>
            <a:r>
              <a:rPr lang="tr-TR" dirty="0"/>
              <a:t> </a:t>
            </a:r>
            <a:r>
              <a:rPr lang="tr-TR" dirty="0" err="1"/>
              <a:t>the</a:t>
            </a:r>
            <a:r>
              <a:rPr lang="tr-TR" dirty="0"/>
              <a:t> </a:t>
            </a:r>
            <a:r>
              <a:rPr lang="tr-TR" dirty="0" err="1"/>
              <a:t>rabble</a:t>
            </a:r>
            <a:r>
              <a:rPr lang="tr-TR" dirty="0"/>
              <a:t> of </a:t>
            </a:r>
            <a:r>
              <a:rPr lang="tr-TR" dirty="0" err="1"/>
              <a:t>rats</a:t>
            </a:r>
            <a:r>
              <a:rPr lang="tr-TR" dirty="0"/>
              <a:t>: “</a:t>
            </a:r>
            <a:r>
              <a:rPr lang="tr-TR" dirty="0" err="1"/>
              <a:t>If</a:t>
            </a:r>
            <a:r>
              <a:rPr lang="tr-TR" dirty="0"/>
              <a:t> </a:t>
            </a:r>
            <a:r>
              <a:rPr lang="tr-TR" dirty="0" err="1"/>
              <a:t>we</a:t>
            </a:r>
            <a:r>
              <a:rPr lang="tr-TR" dirty="0"/>
              <a:t> </a:t>
            </a:r>
            <a:r>
              <a:rPr lang="tr-TR" dirty="0" err="1"/>
              <a:t>killed</a:t>
            </a:r>
            <a:r>
              <a:rPr lang="tr-TR" dirty="0"/>
              <a:t> </a:t>
            </a:r>
            <a:r>
              <a:rPr lang="tr-TR" dirty="0" err="1"/>
              <a:t>the</a:t>
            </a:r>
            <a:r>
              <a:rPr lang="tr-TR" dirty="0"/>
              <a:t> </a:t>
            </a:r>
            <a:r>
              <a:rPr lang="tr-TR" dirty="0" err="1"/>
              <a:t>cat</a:t>
            </a:r>
            <a:r>
              <a:rPr lang="tr-TR" dirty="0"/>
              <a:t>, </a:t>
            </a:r>
            <a:r>
              <a:rPr lang="tr-TR" dirty="0" err="1"/>
              <a:t>another</a:t>
            </a:r>
            <a:r>
              <a:rPr lang="tr-TR" dirty="0"/>
              <a:t> </a:t>
            </a:r>
            <a:r>
              <a:rPr lang="tr-TR" dirty="0" err="1"/>
              <a:t>would</a:t>
            </a:r>
            <a:r>
              <a:rPr lang="tr-TR" dirty="0"/>
              <a:t> </a:t>
            </a:r>
            <a:r>
              <a:rPr lang="tr-TR" dirty="0" err="1"/>
              <a:t>come</a:t>
            </a:r>
            <a:r>
              <a:rPr lang="tr-TR" dirty="0"/>
              <a:t>, </a:t>
            </a:r>
            <a:r>
              <a:rPr lang="tr-TR" dirty="0" err="1"/>
              <a:t>To</a:t>
            </a:r>
            <a:r>
              <a:rPr lang="tr-TR" dirty="0"/>
              <a:t> </a:t>
            </a:r>
            <a:r>
              <a:rPr lang="tr-TR" dirty="0" err="1"/>
              <a:t>catch</a:t>
            </a:r>
            <a:r>
              <a:rPr lang="tr-TR" dirty="0"/>
              <a:t> us </a:t>
            </a:r>
            <a:r>
              <a:rPr lang="tr-TR" dirty="0" err="1"/>
              <a:t>and</a:t>
            </a:r>
            <a:r>
              <a:rPr lang="tr-TR" dirty="0"/>
              <a:t> </a:t>
            </a:r>
            <a:r>
              <a:rPr lang="tr-TR" dirty="0" err="1"/>
              <a:t>ours</a:t>
            </a:r>
            <a:r>
              <a:rPr lang="tr-TR" dirty="0"/>
              <a:t>, </a:t>
            </a:r>
            <a:r>
              <a:rPr lang="tr-TR" dirty="0" err="1"/>
              <a:t>wherever</a:t>
            </a:r>
            <a:r>
              <a:rPr lang="tr-TR" dirty="0"/>
              <a:t> </a:t>
            </a:r>
            <a:r>
              <a:rPr lang="tr-TR" dirty="0" err="1"/>
              <a:t>we</a:t>
            </a:r>
            <a:r>
              <a:rPr lang="tr-TR" dirty="0"/>
              <a:t> </a:t>
            </a:r>
            <a:r>
              <a:rPr lang="tr-TR" dirty="0" err="1"/>
              <a:t>hid</a:t>
            </a:r>
            <a:r>
              <a:rPr lang="tr-TR" dirty="0"/>
              <a:t>. </a:t>
            </a:r>
            <a:r>
              <a:rPr lang="tr-TR" dirty="0" err="1"/>
              <a:t>So</a:t>
            </a:r>
            <a:r>
              <a:rPr lang="tr-TR" dirty="0"/>
              <a:t> I </a:t>
            </a:r>
            <a:r>
              <a:rPr lang="tr-TR" dirty="0" err="1"/>
              <a:t>counsel</a:t>
            </a:r>
            <a:r>
              <a:rPr lang="tr-TR" dirty="0"/>
              <a:t> </a:t>
            </a:r>
            <a:r>
              <a:rPr lang="tr-TR" dirty="0" err="1"/>
              <a:t>the</a:t>
            </a:r>
            <a:r>
              <a:rPr lang="tr-TR" dirty="0"/>
              <a:t> </a:t>
            </a:r>
            <a:r>
              <a:rPr lang="tr-TR" dirty="0" err="1"/>
              <a:t>commons</a:t>
            </a:r>
            <a:r>
              <a:rPr lang="tr-TR" dirty="0"/>
              <a:t> </a:t>
            </a:r>
            <a:r>
              <a:rPr lang="tr-TR" dirty="0" err="1"/>
              <a:t>to</a:t>
            </a:r>
            <a:r>
              <a:rPr lang="tr-TR" dirty="0"/>
              <a:t> </a:t>
            </a:r>
            <a:r>
              <a:rPr lang="tr-TR" dirty="0" err="1"/>
              <a:t>forget</a:t>
            </a:r>
            <a:r>
              <a:rPr lang="tr-TR" dirty="0"/>
              <a:t> </a:t>
            </a:r>
            <a:r>
              <a:rPr lang="tr-TR" dirty="0" err="1"/>
              <a:t>the</a:t>
            </a:r>
            <a:r>
              <a:rPr lang="tr-TR" dirty="0"/>
              <a:t> </a:t>
            </a:r>
            <a:r>
              <a:rPr lang="tr-TR" dirty="0" err="1"/>
              <a:t>cat</a:t>
            </a:r>
            <a:r>
              <a:rPr lang="tr-TR" dirty="0"/>
              <a:t>, </a:t>
            </a:r>
            <a:r>
              <a:rPr lang="tr-TR" dirty="0" err="1"/>
              <a:t>And</a:t>
            </a:r>
            <a:r>
              <a:rPr lang="tr-TR" dirty="0"/>
              <a:t> not be </a:t>
            </a:r>
            <a:r>
              <a:rPr lang="tr-TR" dirty="0" err="1"/>
              <a:t>so</a:t>
            </a:r>
            <a:r>
              <a:rPr lang="tr-TR" dirty="0"/>
              <a:t> </a:t>
            </a:r>
            <a:r>
              <a:rPr lang="tr-TR" dirty="0" err="1"/>
              <a:t>bold</a:t>
            </a:r>
            <a:r>
              <a:rPr lang="tr-TR" dirty="0"/>
              <a:t> as </a:t>
            </a:r>
            <a:r>
              <a:rPr lang="tr-TR" dirty="0" err="1"/>
              <a:t>to</a:t>
            </a:r>
            <a:r>
              <a:rPr lang="tr-TR" dirty="0"/>
              <a:t> </a:t>
            </a:r>
            <a:r>
              <a:rPr lang="tr-TR" dirty="0" err="1"/>
              <a:t>bother</a:t>
            </a:r>
            <a:r>
              <a:rPr lang="tr-TR" dirty="0"/>
              <a:t> </a:t>
            </a:r>
            <a:r>
              <a:rPr lang="tr-TR" dirty="0" err="1"/>
              <a:t>him</a:t>
            </a:r>
            <a:r>
              <a:rPr lang="tr-TR" dirty="0"/>
              <a:t> </a:t>
            </a:r>
            <a:r>
              <a:rPr lang="tr-TR" dirty="0" err="1"/>
              <a:t>with</a:t>
            </a:r>
            <a:r>
              <a:rPr lang="tr-TR" dirty="0"/>
              <a:t> </a:t>
            </a:r>
            <a:r>
              <a:rPr lang="tr-TR" dirty="0" err="1"/>
              <a:t>bells</a:t>
            </a:r>
            <a:r>
              <a:rPr lang="tr-TR" dirty="0"/>
              <a:t>. </a:t>
            </a:r>
            <a:r>
              <a:rPr lang="tr-TR" dirty="0" err="1"/>
              <a:t>When</a:t>
            </a:r>
            <a:r>
              <a:rPr lang="tr-TR" dirty="0"/>
              <a:t> </a:t>
            </a:r>
            <a:r>
              <a:rPr lang="tr-TR" dirty="0" err="1"/>
              <a:t>he’s</a:t>
            </a:r>
            <a:r>
              <a:rPr lang="tr-TR" dirty="0"/>
              <a:t> </a:t>
            </a:r>
            <a:r>
              <a:rPr lang="tr-TR" dirty="0" err="1"/>
              <a:t>carving</a:t>
            </a:r>
            <a:r>
              <a:rPr lang="tr-TR" dirty="0"/>
              <a:t> his </a:t>
            </a:r>
            <a:r>
              <a:rPr lang="tr-TR" dirty="0" err="1"/>
              <a:t>venison</a:t>
            </a:r>
            <a:r>
              <a:rPr lang="tr-TR" dirty="0"/>
              <a:t> </a:t>
            </a:r>
            <a:r>
              <a:rPr lang="tr-TR" dirty="0" err="1"/>
              <a:t>or</a:t>
            </a:r>
            <a:r>
              <a:rPr lang="tr-TR" dirty="0"/>
              <a:t> </a:t>
            </a:r>
            <a:r>
              <a:rPr lang="tr-TR" dirty="0" err="1"/>
              <a:t>catching</a:t>
            </a:r>
            <a:r>
              <a:rPr lang="tr-TR" dirty="0"/>
              <a:t> </a:t>
            </a:r>
            <a:r>
              <a:rPr lang="tr-TR" dirty="0" err="1"/>
              <a:t>poor</a:t>
            </a:r>
            <a:r>
              <a:rPr lang="tr-TR" dirty="0"/>
              <a:t> </a:t>
            </a:r>
            <a:r>
              <a:rPr lang="tr-TR" dirty="0" err="1"/>
              <a:t>coneys</a:t>
            </a:r>
            <a:r>
              <a:rPr lang="tr-TR" dirty="0"/>
              <a:t> He </a:t>
            </a:r>
            <a:r>
              <a:rPr lang="tr-TR" dirty="0" err="1"/>
              <a:t>leaves</a:t>
            </a:r>
            <a:r>
              <a:rPr lang="tr-TR" dirty="0"/>
              <a:t> us </a:t>
            </a:r>
            <a:r>
              <a:rPr lang="tr-TR" dirty="0" err="1"/>
              <a:t>alone</a:t>
            </a:r>
            <a:r>
              <a:rPr lang="tr-TR" dirty="0"/>
              <a:t>, </a:t>
            </a:r>
            <a:r>
              <a:rPr lang="tr-TR" dirty="0" err="1"/>
              <a:t>and</a:t>
            </a:r>
            <a:r>
              <a:rPr lang="tr-TR" dirty="0"/>
              <a:t> </a:t>
            </a:r>
            <a:r>
              <a:rPr lang="tr-TR" dirty="0" err="1"/>
              <a:t>our</a:t>
            </a:r>
            <a:r>
              <a:rPr lang="tr-TR" dirty="0"/>
              <a:t> </a:t>
            </a:r>
            <a:r>
              <a:rPr lang="tr-TR" dirty="0" err="1"/>
              <a:t>losses</a:t>
            </a:r>
            <a:r>
              <a:rPr lang="tr-TR" dirty="0"/>
              <a:t> </a:t>
            </a:r>
            <a:r>
              <a:rPr lang="tr-TR" dirty="0" err="1"/>
              <a:t>are</a:t>
            </a:r>
            <a:r>
              <a:rPr lang="tr-TR" dirty="0"/>
              <a:t> </a:t>
            </a:r>
            <a:r>
              <a:rPr lang="tr-TR" dirty="0" err="1"/>
              <a:t>less</a:t>
            </a:r>
            <a:r>
              <a:rPr lang="tr-TR" dirty="0"/>
              <a:t> </a:t>
            </a:r>
            <a:r>
              <a:rPr lang="tr-TR" dirty="0" err="1"/>
              <a:t>Than</a:t>
            </a:r>
            <a:r>
              <a:rPr lang="tr-TR" dirty="0"/>
              <a:t> </a:t>
            </a:r>
            <a:r>
              <a:rPr lang="tr-TR" dirty="0" err="1"/>
              <a:t>the</a:t>
            </a:r>
            <a:r>
              <a:rPr lang="tr-TR" dirty="0"/>
              <a:t> </a:t>
            </a:r>
            <a:r>
              <a:rPr lang="tr-TR" dirty="0" err="1"/>
              <a:t>endless</a:t>
            </a:r>
            <a:r>
              <a:rPr lang="tr-TR" dirty="0"/>
              <a:t> </a:t>
            </a:r>
            <a:r>
              <a:rPr lang="tr-TR" dirty="0" err="1"/>
              <a:t>horrors</a:t>
            </a:r>
            <a:r>
              <a:rPr lang="tr-TR" dirty="0"/>
              <a:t> </a:t>
            </a:r>
            <a:r>
              <a:rPr lang="tr-TR" dirty="0" err="1"/>
              <a:t>we’d</a:t>
            </a:r>
            <a:r>
              <a:rPr lang="tr-TR" dirty="0"/>
              <a:t> </a:t>
            </a:r>
            <a:r>
              <a:rPr lang="tr-TR" dirty="0" err="1"/>
              <a:t>have</a:t>
            </a:r>
            <a:r>
              <a:rPr lang="tr-TR" dirty="0"/>
              <a:t> </a:t>
            </a:r>
            <a:r>
              <a:rPr lang="tr-TR" dirty="0" err="1"/>
              <a:t>if</a:t>
            </a:r>
            <a:r>
              <a:rPr lang="tr-TR" dirty="0"/>
              <a:t> </a:t>
            </a:r>
            <a:r>
              <a:rPr lang="tr-TR" dirty="0" err="1"/>
              <a:t>we</a:t>
            </a:r>
            <a:r>
              <a:rPr lang="tr-TR" dirty="0"/>
              <a:t> </a:t>
            </a:r>
            <a:r>
              <a:rPr lang="tr-TR" dirty="0" err="1"/>
              <a:t>crossed</a:t>
            </a:r>
            <a:r>
              <a:rPr lang="tr-TR" dirty="0"/>
              <a:t> </a:t>
            </a:r>
            <a:r>
              <a:rPr lang="tr-TR" dirty="0" err="1"/>
              <a:t>him</a:t>
            </a:r>
            <a:r>
              <a:rPr lang="tr-TR" b="1" dirty="0"/>
              <a:t>; </a:t>
            </a:r>
            <a:r>
              <a:rPr lang="tr-TR" b="1" dirty="0" err="1"/>
              <a:t>We’d</a:t>
            </a:r>
            <a:r>
              <a:rPr lang="tr-TR" b="1" dirty="0"/>
              <a:t> be </a:t>
            </a:r>
            <a:r>
              <a:rPr lang="tr-TR" b="1" dirty="0" err="1"/>
              <a:t>rid</a:t>
            </a:r>
            <a:r>
              <a:rPr lang="tr-TR" b="1" dirty="0"/>
              <a:t> of a </a:t>
            </a:r>
            <a:r>
              <a:rPr lang="tr-TR" b="1" dirty="0" err="1"/>
              <a:t>tyrant</a:t>
            </a:r>
            <a:r>
              <a:rPr lang="tr-TR" b="1" dirty="0"/>
              <a:t>, but </a:t>
            </a:r>
            <a:r>
              <a:rPr lang="tr-TR" b="1" dirty="0" err="1"/>
              <a:t>have</a:t>
            </a:r>
            <a:r>
              <a:rPr lang="tr-TR" b="1" dirty="0"/>
              <a:t> </a:t>
            </a:r>
            <a:r>
              <a:rPr lang="tr-TR" b="1" dirty="0" err="1"/>
              <a:t>turmoil</a:t>
            </a:r>
            <a:r>
              <a:rPr lang="tr-TR" b="1" dirty="0"/>
              <a:t> </a:t>
            </a:r>
            <a:r>
              <a:rPr lang="tr-TR" b="1" dirty="0" err="1"/>
              <a:t>and</a:t>
            </a:r>
            <a:r>
              <a:rPr lang="tr-TR" b="1" dirty="0"/>
              <a:t> </a:t>
            </a:r>
            <a:r>
              <a:rPr lang="tr-TR" b="1" dirty="0" err="1"/>
              <a:t>trouble</a:t>
            </a:r>
            <a:r>
              <a:rPr lang="tr-TR" b="1" dirty="0"/>
              <a:t>. (</a:t>
            </a:r>
            <a:r>
              <a:rPr lang="tr-TR" b="1" dirty="0" err="1"/>
              <a:t>Accept</a:t>
            </a:r>
            <a:r>
              <a:rPr lang="tr-TR" b="1" dirty="0"/>
              <a:t> </a:t>
            </a:r>
            <a:r>
              <a:rPr lang="tr-TR" b="1" dirty="0" err="1"/>
              <a:t>oppression</a:t>
            </a:r>
            <a:r>
              <a:rPr lang="tr-TR" b="1" dirty="0"/>
              <a:t> </a:t>
            </a:r>
            <a:r>
              <a:rPr lang="tr-TR" b="1" dirty="0" err="1"/>
              <a:t>or</a:t>
            </a:r>
            <a:r>
              <a:rPr lang="tr-TR" b="1" dirty="0"/>
              <a:t> risk </a:t>
            </a:r>
            <a:r>
              <a:rPr lang="tr-TR" b="1" dirty="0" err="1"/>
              <a:t>greater</a:t>
            </a:r>
            <a:r>
              <a:rPr lang="tr-TR" b="1" dirty="0"/>
              <a:t> </a:t>
            </a:r>
            <a:r>
              <a:rPr lang="tr-TR" b="1" dirty="0" err="1"/>
              <a:t>chaos</a:t>
            </a:r>
            <a:r>
              <a:rPr lang="tr-TR" b="1" dirty="0"/>
              <a:t> </a:t>
            </a:r>
            <a:r>
              <a:rPr lang="tr-TR" b="1" dirty="0" err="1"/>
              <a:t>by</a:t>
            </a:r>
            <a:r>
              <a:rPr lang="tr-TR" b="1" dirty="0"/>
              <a:t> </a:t>
            </a:r>
            <a:r>
              <a:rPr lang="tr-TR" b="1" dirty="0" err="1"/>
              <a:t>seeking</a:t>
            </a:r>
            <a:r>
              <a:rPr lang="tr-TR" b="1" dirty="0"/>
              <a:t> </a:t>
            </a:r>
            <a:r>
              <a:rPr lang="tr-TR" b="1" dirty="0" err="1"/>
              <a:t>change</a:t>
            </a:r>
            <a:r>
              <a:rPr lang="tr-TR" b="1" dirty="0"/>
              <a:t>)</a:t>
            </a:r>
          </a:p>
          <a:p>
            <a:endParaRPr lang="tr-TR" dirty="0"/>
          </a:p>
          <a:p>
            <a:r>
              <a:rPr lang="tr-TR" dirty="0" err="1"/>
              <a:t>So</a:t>
            </a:r>
            <a:r>
              <a:rPr lang="tr-TR" dirty="0"/>
              <a:t> </a:t>
            </a:r>
            <a:r>
              <a:rPr lang="tr-TR" dirty="0" err="1"/>
              <a:t>let</a:t>
            </a:r>
            <a:r>
              <a:rPr lang="tr-TR" dirty="0"/>
              <a:t> us </a:t>
            </a:r>
            <a:r>
              <a:rPr lang="tr-TR" dirty="0" err="1"/>
              <a:t>allow</a:t>
            </a:r>
            <a:r>
              <a:rPr lang="tr-TR" dirty="0"/>
              <a:t> </a:t>
            </a:r>
            <a:r>
              <a:rPr lang="tr-TR" dirty="0" err="1"/>
              <a:t>him</a:t>
            </a:r>
            <a:r>
              <a:rPr lang="tr-TR" dirty="0"/>
              <a:t> </a:t>
            </a:r>
            <a:r>
              <a:rPr lang="tr-TR" dirty="0" err="1"/>
              <a:t>to</a:t>
            </a:r>
            <a:r>
              <a:rPr lang="tr-TR" dirty="0"/>
              <a:t> do as he </a:t>
            </a:r>
            <a:r>
              <a:rPr lang="tr-TR" dirty="0" err="1"/>
              <a:t>likes</a:t>
            </a:r>
            <a:r>
              <a:rPr lang="tr-TR" dirty="0"/>
              <a:t>, </a:t>
            </a:r>
            <a:r>
              <a:rPr lang="tr-TR" dirty="0" err="1"/>
              <a:t>To</a:t>
            </a:r>
            <a:r>
              <a:rPr lang="tr-TR" dirty="0"/>
              <a:t> </a:t>
            </a:r>
            <a:r>
              <a:rPr lang="tr-TR" dirty="0" err="1"/>
              <a:t>catch</a:t>
            </a:r>
            <a:r>
              <a:rPr lang="tr-TR" dirty="0"/>
              <a:t> </a:t>
            </a:r>
            <a:r>
              <a:rPr lang="tr-TR" dirty="0" err="1"/>
              <a:t>what</a:t>
            </a:r>
            <a:r>
              <a:rPr lang="tr-TR" dirty="0"/>
              <a:t> he can, </a:t>
            </a:r>
            <a:r>
              <a:rPr lang="tr-TR" dirty="0" err="1"/>
              <a:t>whether</a:t>
            </a:r>
            <a:r>
              <a:rPr lang="tr-TR" dirty="0"/>
              <a:t> </a:t>
            </a:r>
            <a:r>
              <a:rPr lang="tr-TR" dirty="0" err="1"/>
              <a:t>collared</a:t>
            </a:r>
            <a:r>
              <a:rPr lang="tr-TR" dirty="0"/>
              <a:t> </a:t>
            </a:r>
            <a:r>
              <a:rPr lang="tr-TR" dirty="0" err="1"/>
              <a:t>or</a:t>
            </a:r>
            <a:r>
              <a:rPr lang="tr-TR" dirty="0"/>
              <a:t> </a:t>
            </a:r>
            <a:r>
              <a:rPr lang="tr-TR" dirty="0" err="1"/>
              <a:t>free</a:t>
            </a:r>
            <a:r>
              <a:rPr lang="tr-TR" dirty="0"/>
              <a:t>. My </a:t>
            </a:r>
            <a:r>
              <a:rPr lang="tr-TR" dirty="0" err="1"/>
              <a:t>word</a:t>
            </a:r>
            <a:r>
              <a:rPr lang="tr-TR" dirty="0"/>
              <a:t> </a:t>
            </a:r>
            <a:r>
              <a:rPr lang="tr-TR" dirty="0" err="1"/>
              <a:t>to</a:t>
            </a:r>
            <a:r>
              <a:rPr lang="tr-TR" dirty="0"/>
              <a:t> </a:t>
            </a:r>
            <a:r>
              <a:rPr lang="tr-TR" dirty="0" err="1"/>
              <a:t>the</a:t>
            </a:r>
            <a:r>
              <a:rPr lang="tr-TR" dirty="0"/>
              <a:t> </a:t>
            </a:r>
            <a:r>
              <a:rPr lang="tr-TR" dirty="0" err="1"/>
              <a:t>wise</a:t>
            </a:r>
            <a:r>
              <a:rPr lang="tr-TR" dirty="0"/>
              <a:t> is: </a:t>
            </a:r>
            <a:r>
              <a:rPr lang="tr-TR" dirty="0" err="1"/>
              <a:t>Keep</a:t>
            </a:r>
            <a:r>
              <a:rPr lang="tr-TR" dirty="0"/>
              <a:t> </a:t>
            </a:r>
            <a:r>
              <a:rPr lang="tr-TR" dirty="0" err="1"/>
              <a:t>watch</a:t>
            </a:r>
            <a:r>
              <a:rPr lang="tr-TR" dirty="0"/>
              <a:t> on </a:t>
            </a:r>
            <a:r>
              <a:rPr lang="tr-TR" dirty="0" err="1"/>
              <a:t>your</a:t>
            </a:r>
            <a:r>
              <a:rPr lang="tr-TR" dirty="0"/>
              <a:t> </a:t>
            </a:r>
            <a:r>
              <a:rPr lang="tr-TR" dirty="0" err="1"/>
              <a:t>own</a:t>
            </a:r>
            <a:r>
              <a:rPr lang="tr-TR" dirty="0"/>
              <a:t>!” </a:t>
            </a:r>
            <a:r>
              <a:rPr lang="tr-TR" dirty="0" err="1"/>
              <a:t>These</a:t>
            </a:r>
            <a:r>
              <a:rPr lang="tr-TR" dirty="0"/>
              <a:t> </a:t>
            </a:r>
            <a:r>
              <a:rPr lang="tr-TR" dirty="0" err="1"/>
              <a:t>sights</a:t>
            </a:r>
            <a:r>
              <a:rPr lang="tr-TR" dirty="0"/>
              <a:t> I </a:t>
            </a:r>
            <a:r>
              <a:rPr lang="tr-TR" dirty="0" err="1"/>
              <a:t>saw</a:t>
            </a:r>
            <a:r>
              <a:rPr lang="tr-TR" dirty="0"/>
              <a:t>, </a:t>
            </a:r>
            <a:r>
              <a:rPr lang="tr-TR" dirty="0" err="1"/>
              <a:t>and</a:t>
            </a:r>
            <a:r>
              <a:rPr lang="tr-TR" dirty="0"/>
              <a:t> seven </a:t>
            </a:r>
            <a:r>
              <a:rPr lang="tr-TR" dirty="0" err="1"/>
              <a:t>times</a:t>
            </a:r>
            <a:r>
              <a:rPr lang="tr-TR" dirty="0"/>
              <a:t> </a:t>
            </a:r>
            <a:r>
              <a:rPr lang="tr-TR" dirty="0" err="1"/>
              <a:t>more</a:t>
            </a:r>
            <a:r>
              <a:rPr lang="tr-TR" dirty="0"/>
              <a:t>. But </a:t>
            </a:r>
            <a:r>
              <a:rPr lang="tr-TR" dirty="0" err="1"/>
              <a:t>by</a:t>
            </a:r>
            <a:r>
              <a:rPr lang="tr-TR" dirty="0"/>
              <a:t> </a:t>
            </a:r>
            <a:r>
              <a:rPr lang="tr-TR" dirty="0" err="1"/>
              <a:t>dear</a:t>
            </a:r>
            <a:r>
              <a:rPr lang="tr-TR" dirty="0"/>
              <a:t> </a:t>
            </a:r>
            <a:r>
              <a:rPr lang="tr-TR" dirty="0" err="1"/>
              <a:t>God</a:t>
            </a:r>
            <a:r>
              <a:rPr lang="tr-TR" dirty="0"/>
              <a:t> in </a:t>
            </a:r>
            <a:r>
              <a:rPr lang="tr-TR" dirty="0" err="1"/>
              <a:t>heaven</a:t>
            </a:r>
            <a:r>
              <a:rPr lang="tr-TR" dirty="0"/>
              <a:t> I </a:t>
            </a:r>
            <a:r>
              <a:rPr lang="tr-TR" dirty="0" err="1"/>
              <a:t>dare</a:t>
            </a:r>
            <a:r>
              <a:rPr lang="tr-TR" dirty="0"/>
              <a:t> not </a:t>
            </a:r>
            <a:r>
              <a:rPr lang="tr-TR" dirty="0" err="1"/>
              <a:t>write</a:t>
            </a:r>
            <a:r>
              <a:rPr lang="tr-TR" dirty="0"/>
              <a:t> </a:t>
            </a:r>
            <a:r>
              <a:rPr lang="tr-TR" dirty="0" err="1"/>
              <a:t>down</a:t>
            </a:r>
            <a:r>
              <a:rPr lang="tr-TR" dirty="0"/>
              <a:t> </a:t>
            </a:r>
            <a:r>
              <a:rPr lang="tr-TR" b="1" dirty="0" err="1"/>
              <a:t>What</a:t>
            </a:r>
            <a:r>
              <a:rPr lang="tr-TR" b="1" dirty="0"/>
              <a:t> </a:t>
            </a:r>
            <a:r>
              <a:rPr lang="tr-TR" b="1" dirty="0" err="1"/>
              <a:t>my</a:t>
            </a:r>
            <a:r>
              <a:rPr lang="tr-TR" b="1" dirty="0"/>
              <a:t> </a:t>
            </a:r>
            <a:r>
              <a:rPr lang="tr-TR" b="1" dirty="0" err="1"/>
              <a:t>rat</a:t>
            </a:r>
            <a:r>
              <a:rPr lang="tr-TR" b="1" dirty="0"/>
              <a:t> </a:t>
            </a:r>
            <a:r>
              <a:rPr lang="tr-TR" b="1" dirty="0" err="1"/>
              <a:t>dream</a:t>
            </a:r>
            <a:r>
              <a:rPr lang="tr-TR" b="1" dirty="0"/>
              <a:t> </a:t>
            </a:r>
            <a:r>
              <a:rPr lang="tr-TR" b="1" dirty="0" err="1"/>
              <a:t>may</a:t>
            </a:r>
            <a:r>
              <a:rPr lang="tr-TR" b="1" dirty="0"/>
              <a:t> </a:t>
            </a:r>
            <a:r>
              <a:rPr lang="tr-TR" b="1" dirty="0" err="1"/>
              <a:t>signify</a:t>
            </a:r>
            <a:r>
              <a:rPr lang="tr-TR" b="1" dirty="0"/>
              <a:t>—</a:t>
            </a:r>
            <a:r>
              <a:rPr lang="tr-TR" b="1" dirty="0" err="1"/>
              <a:t>solve</a:t>
            </a:r>
            <a:r>
              <a:rPr lang="tr-TR" b="1" dirty="0"/>
              <a:t> </a:t>
            </a:r>
            <a:r>
              <a:rPr lang="tr-TR" b="1" dirty="0" err="1"/>
              <a:t>that</a:t>
            </a:r>
            <a:r>
              <a:rPr lang="tr-TR" b="1" dirty="0"/>
              <a:t> </a:t>
            </a:r>
            <a:r>
              <a:rPr lang="tr-TR" b="1" dirty="0" err="1"/>
              <a:t>yourselves</a:t>
            </a:r>
            <a:r>
              <a:rPr lang="tr-TR" dirty="0"/>
              <a:t>!</a:t>
            </a:r>
          </a:p>
        </p:txBody>
      </p:sp>
    </p:spTree>
    <p:extLst>
      <p:ext uri="{BB962C8B-B14F-4D97-AF65-F5344CB8AC3E}">
        <p14:creationId xmlns:p14="http://schemas.microsoft.com/office/powerpoint/2010/main" val="4140869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FFC3FE-9162-F3A5-BD77-4A0C831E88A8}"/>
              </a:ext>
            </a:extLst>
          </p:cNvPr>
          <p:cNvSpPr>
            <a:spLocks noGrp="1"/>
          </p:cNvSpPr>
          <p:nvPr>
            <p:ph type="title"/>
          </p:nvPr>
        </p:nvSpPr>
        <p:spPr/>
        <p:txBody>
          <a:bodyPr>
            <a:normAutofit fontScale="90000"/>
          </a:bodyPr>
          <a:lstStyle/>
          <a:p>
            <a:r>
              <a:rPr lang="tr-TR" dirty="0" err="1"/>
              <a:t>Division</a:t>
            </a:r>
            <a:r>
              <a:rPr lang="tr-TR" dirty="0"/>
              <a:t> of </a:t>
            </a:r>
            <a:r>
              <a:rPr lang="tr-TR" dirty="0" err="1"/>
              <a:t>the</a:t>
            </a:r>
            <a:r>
              <a:rPr lang="tr-TR" dirty="0"/>
              <a:t> </a:t>
            </a:r>
            <a:r>
              <a:rPr lang="tr-TR" dirty="0" err="1"/>
              <a:t>earth</a:t>
            </a:r>
            <a:r>
              <a:rPr lang="tr-TR" dirty="0"/>
              <a:t>/body </a:t>
            </a:r>
            <a:r>
              <a:rPr lang="tr-TR" dirty="0" err="1"/>
              <a:t>and</a:t>
            </a:r>
            <a:r>
              <a:rPr lang="tr-TR" dirty="0"/>
              <a:t> </a:t>
            </a:r>
            <a:r>
              <a:rPr lang="tr-TR" dirty="0" err="1"/>
              <a:t>heaven</a:t>
            </a:r>
            <a:r>
              <a:rPr lang="tr-TR" dirty="0"/>
              <a:t>/spirit</a:t>
            </a:r>
          </a:p>
        </p:txBody>
      </p:sp>
      <p:sp>
        <p:nvSpPr>
          <p:cNvPr id="3" name="İçerik Yer Tutucusu 2">
            <a:extLst>
              <a:ext uri="{FF2B5EF4-FFF2-40B4-BE49-F238E27FC236}">
                <a16:creationId xmlns:a16="http://schemas.microsoft.com/office/drawing/2014/main" id="{85C056D9-FBC5-36D1-42A9-E8CF047DAA97}"/>
              </a:ext>
            </a:extLst>
          </p:cNvPr>
          <p:cNvSpPr>
            <a:spLocks noGrp="1"/>
          </p:cNvSpPr>
          <p:nvPr>
            <p:ph sz="half" idx="1"/>
          </p:nvPr>
        </p:nvSpPr>
        <p:spPr/>
        <p:txBody>
          <a:bodyPr>
            <a:normAutofit fontScale="47500" lnSpcReduction="20000"/>
          </a:bodyPr>
          <a:lstStyle/>
          <a:p>
            <a:r>
              <a:rPr lang="tr-TR" sz="3800" dirty="0" err="1">
                <a:effectLst/>
                <a:latin typeface="Helvetica" pitchFamily="2" charset="0"/>
              </a:rPr>
              <a:t>The</a:t>
            </a:r>
            <a:r>
              <a:rPr lang="tr-TR" sz="3800" dirty="0">
                <a:effectLst/>
                <a:latin typeface="Helvetica" pitchFamily="2" charset="0"/>
              </a:rPr>
              <a:t> </a:t>
            </a:r>
            <a:r>
              <a:rPr lang="tr-TR" sz="3800" dirty="0" err="1">
                <a:effectLst/>
                <a:latin typeface="Helvetica" pitchFamily="2" charset="0"/>
              </a:rPr>
              <a:t>world</a:t>
            </a:r>
            <a:r>
              <a:rPr lang="tr-TR" sz="3800" dirty="0">
                <a:effectLst/>
                <a:latin typeface="Helvetica" pitchFamily="2" charset="0"/>
              </a:rPr>
              <a:t> is </a:t>
            </a:r>
            <a:r>
              <a:rPr lang="tr-TR" sz="3800" dirty="0" err="1">
                <a:effectLst/>
                <a:latin typeface="Helvetica" pitchFamily="2" charset="0"/>
              </a:rPr>
              <a:t>wicked</a:t>
            </a:r>
            <a:r>
              <a:rPr lang="tr-TR" sz="3800" dirty="0">
                <a:effectLst/>
                <a:latin typeface="Helvetica" pitchFamily="2" charset="0"/>
              </a:rPr>
              <a:t> </a:t>
            </a:r>
            <a:r>
              <a:rPr lang="tr-TR" sz="3800" dirty="0" err="1">
                <a:effectLst/>
                <a:latin typeface="Helvetica" pitchFamily="2" charset="0"/>
              </a:rPr>
              <a:t>and</a:t>
            </a:r>
            <a:r>
              <a:rPr lang="tr-TR" sz="3800" dirty="0">
                <a:effectLst/>
                <a:latin typeface="Helvetica" pitchFamily="2" charset="0"/>
              </a:rPr>
              <a:t> </a:t>
            </a:r>
            <a:r>
              <a:rPr lang="tr-TR" sz="3800" dirty="0" err="1">
                <a:effectLst/>
                <a:latin typeface="Helvetica" pitchFamily="2" charset="0"/>
              </a:rPr>
              <a:t>will</a:t>
            </a:r>
            <a:r>
              <a:rPr lang="tr-TR" sz="3800" dirty="0">
                <a:effectLst/>
                <a:latin typeface="Helvetica" pitchFamily="2" charset="0"/>
              </a:rPr>
              <a:t> </a:t>
            </a:r>
            <a:r>
              <a:rPr lang="tr-TR" sz="3800" dirty="0" err="1">
                <a:effectLst/>
                <a:latin typeface="Helvetica" pitchFamily="2" charset="0"/>
              </a:rPr>
              <a:t>want</a:t>
            </a:r>
            <a:r>
              <a:rPr lang="tr-TR" sz="3800" dirty="0">
                <a:effectLst/>
                <a:latin typeface="Helvetica" pitchFamily="2" charset="0"/>
              </a:rPr>
              <a:t> </a:t>
            </a:r>
            <a:r>
              <a:rPr lang="tr-TR" sz="3800" dirty="0" err="1">
                <a:effectLst/>
                <a:latin typeface="Helvetica" pitchFamily="2" charset="0"/>
              </a:rPr>
              <a:t>to</a:t>
            </a:r>
            <a:r>
              <a:rPr lang="tr-TR" sz="3800" dirty="0">
                <a:effectLst/>
                <a:latin typeface="Helvetica" pitchFamily="2" charset="0"/>
              </a:rPr>
              <a:t> </a:t>
            </a:r>
            <a:r>
              <a:rPr lang="tr-TR" sz="3800" dirty="0" err="1">
                <a:effectLst/>
                <a:latin typeface="Helvetica" pitchFamily="2" charset="0"/>
              </a:rPr>
              <a:t>betray</a:t>
            </a:r>
            <a:r>
              <a:rPr lang="tr-TR" sz="3800" dirty="0">
                <a:effectLst/>
                <a:latin typeface="Helvetica" pitchFamily="2" charset="0"/>
              </a:rPr>
              <a:t> </a:t>
            </a:r>
            <a:r>
              <a:rPr lang="tr-TR" sz="3800" dirty="0" err="1">
                <a:effectLst/>
                <a:latin typeface="Helvetica" pitchFamily="2" charset="0"/>
              </a:rPr>
              <a:t>you</a:t>
            </a:r>
            <a:r>
              <a:rPr lang="tr-TR" sz="3800" dirty="0">
                <a:effectLst/>
                <a:latin typeface="Helvetica" pitchFamily="2" charset="0"/>
              </a:rPr>
              <a:t>,</a:t>
            </a:r>
          </a:p>
          <a:p>
            <a:r>
              <a:rPr lang="tr-TR" sz="3800" dirty="0">
                <a:effectLst/>
                <a:latin typeface="Helvetica" pitchFamily="2" charset="0"/>
              </a:rPr>
              <a:t> </a:t>
            </a:r>
            <a:r>
              <a:rPr lang="tr-TR" sz="3800" dirty="0" err="1">
                <a:effectLst/>
                <a:latin typeface="Helvetica" pitchFamily="2" charset="0"/>
              </a:rPr>
              <a:t>And</a:t>
            </a:r>
            <a:r>
              <a:rPr lang="tr-TR" sz="3800" dirty="0">
                <a:effectLst/>
                <a:latin typeface="Helvetica" pitchFamily="2" charset="0"/>
              </a:rPr>
              <a:t> </a:t>
            </a:r>
            <a:r>
              <a:rPr lang="tr-TR" sz="3800" dirty="0" err="1">
                <a:effectLst/>
                <a:latin typeface="Helvetica" pitchFamily="2" charset="0"/>
              </a:rPr>
              <a:t>the</a:t>
            </a:r>
            <a:r>
              <a:rPr lang="tr-TR" sz="3800" dirty="0">
                <a:effectLst/>
                <a:latin typeface="Helvetica" pitchFamily="2" charset="0"/>
              </a:rPr>
              <a:t> </a:t>
            </a:r>
            <a:r>
              <a:rPr lang="tr-TR" sz="3800" dirty="0" err="1">
                <a:effectLst/>
                <a:latin typeface="Helvetica" pitchFamily="2" charset="0"/>
              </a:rPr>
              <a:t>devil</a:t>
            </a:r>
            <a:r>
              <a:rPr lang="tr-TR" sz="3800" dirty="0">
                <a:effectLst/>
                <a:latin typeface="Helvetica" pitchFamily="2" charset="0"/>
              </a:rPr>
              <a:t> </a:t>
            </a:r>
            <a:r>
              <a:rPr lang="tr-TR" sz="3800" dirty="0" err="1">
                <a:effectLst/>
                <a:latin typeface="Helvetica" pitchFamily="2" charset="0"/>
              </a:rPr>
              <a:t>and</a:t>
            </a:r>
            <a:r>
              <a:rPr lang="tr-TR" sz="3800" dirty="0">
                <a:effectLst/>
                <a:latin typeface="Helvetica" pitchFamily="2" charset="0"/>
              </a:rPr>
              <a:t> </a:t>
            </a:r>
            <a:r>
              <a:rPr lang="tr-TR" sz="3800" dirty="0" err="1">
                <a:effectLst/>
                <a:latin typeface="Helvetica" pitchFamily="2" charset="0"/>
              </a:rPr>
              <a:t>the</a:t>
            </a:r>
            <a:r>
              <a:rPr lang="tr-TR" sz="3800" dirty="0">
                <a:effectLst/>
                <a:latin typeface="Helvetica" pitchFamily="2" charset="0"/>
              </a:rPr>
              <a:t> </a:t>
            </a:r>
            <a:r>
              <a:rPr lang="tr-TR" sz="3800" dirty="0" err="1">
                <a:effectLst/>
                <a:latin typeface="Helvetica" pitchFamily="2" charset="0"/>
              </a:rPr>
              <a:t>flesh</a:t>
            </a:r>
            <a:r>
              <a:rPr lang="tr-TR" sz="3800" dirty="0">
                <a:effectLst/>
                <a:latin typeface="Helvetica" pitchFamily="2" charset="0"/>
              </a:rPr>
              <a:t> </a:t>
            </a:r>
            <a:r>
              <a:rPr lang="tr-TR" sz="3800" dirty="0" err="1">
                <a:effectLst/>
                <a:latin typeface="Helvetica" pitchFamily="2" charset="0"/>
              </a:rPr>
              <a:t>will</a:t>
            </a:r>
            <a:r>
              <a:rPr lang="tr-TR" sz="3800" dirty="0">
                <a:effectLst/>
                <a:latin typeface="Helvetica" pitchFamily="2" charset="0"/>
              </a:rPr>
              <a:t> </a:t>
            </a:r>
            <a:r>
              <a:rPr lang="tr-TR" sz="3800" dirty="0" err="1">
                <a:effectLst/>
                <a:latin typeface="Helvetica" pitchFamily="2" charset="0"/>
              </a:rPr>
              <a:t>join</a:t>
            </a:r>
            <a:r>
              <a:rPr lang="tr-TR" sz="3800" dirty="0">
                <a:effectLst/>
                <a:latin typeface="Helvetica" pitchFamily="2" charset="0"/>
              </a:rPr>
              <a:t> </a:t>
            </a:r>
            <a:r>
              <a:rPr lang="tr-TR" sz="3800" dirty="0" err="1">
                <a:effectLst/>
                <a:latin typeface="Helvetica" pitchFamily="2" charset="0"/>
              </a:rPr>
              <a:t>forces</a:t>
            </a:r>
            <a:r>
              <a:rPr lang="tr-TR" sz="3800" dirty="0">
                <a:effectLst/>
                <a:latin typeface="Helvetica" pitchFamily="2" charset="0"/>
              </a:rPr>
              <a:t> </a:t>
            </a:r>
            <a:r>
              <a:rPr lang="tr-TR" sz="3800" dirty="0" err="1">
                <a:effectLst/>
                <a:latin typeface="Helvetica" pitchFamily="2" charset="0"/>
              </a:rPr>
              <a:t>to</a:t>
            </a:r>
            <a:r>
              <a:rPr lang="tr-TR" sz="3800" dirty="0">
                <a:effectLst/>
                <a:latin typeface="Helvetica" pitchFamily="2" charset="0"/>
              </a:rPr>
              <a:t> </a:t>
            </a:r>
            <a:r>
              <a:rPr lang="tr-TR" sz="3800" dirty="0" err="1">
                <a:effectLst/>
                <a:latin typeface="Helvetica" pitchFamily="2" charset="0"/>
              </a:rPr>
              <a:t>defeat</a:t>
            </a:r>
            <a:r>
              <a:rPr lang="tr-TR" sz="3800" dirty="0">
                <a:effectLst/>
                <a:latin typeface="Helvetica" pitchFamily="2" charset="0"/>
              </a:rPr>
              <a:t> </a:t>
            </a:r>
            <a:r>
              <a:rPr lang="tr-TR" sz="3800" dirty="0" err="1">
                <a:effectLst/>
                <a:latin typeface="Helvetica" pitchFamily="2" charset="0"/>
              </a:rPr>
              <a:t>you</a:t>
            </a:r>
            <a:r>
              <a:rPr lang="tr-TR" sz="3800" dirty="0">
                <a:effectLst/>
                <a:latin typeface="Helvetica" pitchFamily="2" charset="0"/>
              </a:rPr>
              <a:t>;</a:t>
            </a:r>
          </a:p>
          <a:p>
            <a:r>
              <a:rPr lang="tr-TR" sz="3800" dirty="0" err="1">
                <a:effectLst/>
                <a:latin typeface="Helvetica" pitchFamily="2" charset="0"/>
              </a:rPr>
              <a:t>Your</a:t>
            </a:r>
            <a:r>
              <a:rPr lang="tr-TR" sz="3800" dirty="0">
                <a:effectLst/>
                <a:latin typeface="Helvetica" pitchFamily="2" charset="0"/>
              </a:rPr>
              <a:t> </a:t>
            </a:r>
            <a:r>
              <a:rPr lang="tr-TR" sz="3800" dirty="0" err="1">
                <a:effectLst/>
                <a:latin typeface="Helvetica" pitchFamily="2" charset="0"/>
              </a:rPr>
              <a:t>soul</a:t>
            </a:r>
            <a:r>
              <a:rPr lang="tr-TR" sz="3800" dirty="0">
                <a:effectLst/>
                <a:latin typeface="Helvetica" pitchFamily="2" charset="0"/>
              </a:rPr>
              <a:t> </a:t>
            </a:r>
            <a:r>
              <a:rPr lang="tr-TR" sz="3800" dirty="0" err="1">
                <a:effectLst/>
                <a:latin typeface="Helvetica" pitchFamily="2" charset="0"/>
              </a:rPr>
              <a:t>understands</a:t>
            </a:r>
            <a:r>
              <a:rPr lang="tr-TR" sz="3800" dirty="0">
                <a:effectLst/>
                <a:latin typeface="Helvetica" pitchFamily="2" charset="0"/>
              </a:rPr>
              <a:t> it </a:t>
            </a:r>
            <a:r>
              <a:rPr lang="tr-TR" sz="3800" dirty="0" err="1">
                <a:effectLst/>
                <a:latin typeface="Helvetica" pitchFamily="2" charset="0"/>
              </a:rPr>
              <a:t>and</a:t>
            </a:r>
            <a:r>
              <a:rPr lang="tr-TR" sz="3800" dirty="0">
                <a:effectLst/>
                <a:latin typeface="Helvetica" pitchFamily="2" charset="0"/>
              </a:rPr>
              <a:t> </a:t>
            </a:r>
            <a:r>
              <a:rPr lang="tr-TR" sz="3800" dirty="0" err="1">
                <a:effectLst/>
                <a:latin typeface="Helvetica" pitchFamily="2" charset="0"/>
              </a:rPr>
              <a:t>says</a:t>
            </a:r>
            <a:r>
              <a:rPr lang="tr-TR" sz="3800" dirty="0">
                <a:effectLst/>
                <a:latin typeface="Helvetica" pitchFamily="2" charset="0"/>
              </a:rPr>
              <a:t> it in </a:t>
            </a:r>
            <a:r>
              <a:rPr lang="tr-TR" sz="3800" dirty="0" err="1">
                <a:effectLst/>
                <a:latin typeface="Helvetica" pitchFamily="2" charset="0"/>
              </a:rPr>
              <a:t>your</a:t>
            </a:r>
            <a:r>
              <a:rPr lang="tr-TR" sz="3800" dirty="0">
                <a:effectLst/>
                <a:latin typeface="Helvetica" pitchFamily="2" charset="0"/>
              </a:rPr>
              <a:t> </a:t>
            </a:r>
            <a:r>
              <a:rPr lang="tr-TR" sz="3800" dirty="0" err="1">
                <a:effectLst/>
                <a:latin typeface="Helvetica" pitchFamily="2" charset="0"/>
              </a:rPr>
              <a:t>heart</a:t>
            </a:r>
            <a:r>
              <a:rPr lang="tr-TR" sz="3800" dirty="0">
                <a:effectLst/>
                <a:latin typeface="Helvetica" pitchFamily="2" charset="0"/>
              </a:rPr>
              <a:t>,</a:t>
            </a:r>
          </a:p>
          <a:p>
            <a:r>
              <a:rPr lang="tr-TR" sz="3800" dirty="0" err="1">
                <a:effectLst/>
                <a:latin typeface="Helvetica" pitchFamily="2" charset="0"/>
              </a:rPr>
              <a:t>And</a:t>
            </a:r>
            <a:r>
              <a:rPr lang="tr-TR" sz="3800" dirty="0">
                <a:effectLst/>
                <a:latin typeface="Helvetica" pitchFamily="2" charset="0"/>
              </a:rPr>
              <a:t> I </a:t>
            </a:r>
            <a:r>
              <a:rPr lang="tr-TR" sz="3800" dirty="0" err="1">
                <a:effectLst/>
                <a:latin typeface="Helvetica" pitchFamily="2" charset="0"/>
              </a:rPr>
              <a:t>warn</a:t>
            </a:r>
            <a:r>
              <a:rPr lang="tr-TR" sz="3800" dirty="0">
                <a:effectLst/>
                <a:latin typeface="Helvetica" pitchFamily="2" charset="0"/>
              </a:rPr>
              <a:t> </a:t>
            </a:r>
            <a:r>
              <a:rPr lang="tr-TR" sz="3800" dirty="0" err="1">
                <a:effectLst/>
                <a:latin typeface="Helvetica" pitchFamily="2" charset="0"/>
              </a:rPr>
              <a:t>you</a:t>
            </a:r>
            <a:r>
              <a:rPr lang="tr-TR" sz="3800" dirty="0">
                <a:effectLst/>
                <a:latin typeface="Helvetica" pitchFamily="2" charset="0"/>
              </a:rPr>
              <a:t> </a:t>
            </a:r>
            <a:r>
              <a:rPr lang="tr-TR" sz="3800" dirty="0" err="1">
                <a:effectLst/>
                <a:latin typeface="Helvetica" pitchFamily="2" charset="0"/>
              </a:rPr>
              <a:t>too</a:t>
            </a:r>
            <a:r>
              <a:rPr lang="tr-TR" sz="3800" dirty="0">
                <a:effectLst/>
                <a:latin typeface="Helvetica" pitchFamily="2" charset="0"/>
              </a:rPr>
              <a:t>, </a:t>
            </a:r>
            <a:r>
              <a:rPr lang="tr-TR" sz="3800" dirty="0" err="1">
                <a:effectLst/>
                <a:latin typeface="Helvetica" pitchFamily="2" charset="0"/>
              </a:rPr>
              <a:t>to</a:t>
            </a:r>
            <a:r>
              <a:rPr lang="tr-TR" sz="3800" dirty="0">
                <a:effectLst/>
                <a:latin typeface="Helvetica" pitchFamily="2" charset="0"/>
              </a:rPr>
              <a:t> be </a:t>
            </a:r>
            <a:r>
              <a:rPr lang="tr-TR" sz="3800" dirty="0" err="1">
                <a:effectLst/>
                <a:latin typeface="Helvetica" pitchFamily="2" charset="0"/>
              </a:rPr>
              <a:t>wary</a:t>
            </a:r>
            <a:r>
              <a:rPr lang="tr-TR" sz="3800" dirty="0">
                <a:effectLst/>
                <a:latin typeface="Helvetica" pitchFamily="2" charset="0"/>
              </a:rPr>
              <a:t> </a:t>
            </a:r>
            <a:r>
              <a:rPr lang="tr-TR" sz="3800" dirty="0" err="1">
                <a:effectLst/>
                <a:latin typeface="Helvetica" pitchFamily="2" charset="0"/>
              </a:rPr>
              <a:t>and</a:t>
            </a:r>
            <a:r>
              <a:rPr lang="tr-TR" sz="3800" dirty="0">
                <a:effectLst/>
                <a:latin typeface="Helvetica" pitchFamily="2" charset="0"/>
              </a:rPr>
              <a:t> </a:t>
            </a:r>
            <a:r>
              <a:rPr lang="tr-TR" sz="3800" dirty="0" err="1">
                <a:effectLst/>
                <a:latin typeface="Helvetica" pitchFamily="2" charset="0"/>
              </a:rPr>
              <a:t>aware</a:t>
            </a:r>
            <a:r>
              <a:rPr lang="tr-TR" sz="3800" dirty="0">
                <a:effectLst/>
                <a:latin typeface="Helvetica" pitchFamily="2" charset="0"/>
              </a:rPr>
              <a:t>.”</a:t>
            </a:r>
          </a:p>
          <a:p>
            <a:r>
              <a:rPr lang="tr-TR" sz="3800" dirty="0">
                <a:effectLst/>
                <a:latin typeface="Helvetica" pitchFamily="2" charset="0"/>
              </a:rPr>
              <a:t>“</a:t>
            </a:r>
            <a:r>
              <a:rPr lang="tr-TR" sz="3800" dirty="0" err="1">
                <a:effectLst/>
                <a:latin typeface="Helvetica" pitchFamily="2" charset="0"/>
              </a:rPr>
              <a:t>Thank</a:t>
            </a:r>
            <a:r>
              <a:rPr lang="tr-TR" sz="3800" dirty="0">
                <a:effectLst/>
                <a:latin typeface="Helvetica" pitchFamily="2" charset="0"/>
              </a:rPr>
              <a:t> </a:t>
            </a:r>
            <a:r>
              <a:rPr lang="tr-TR" sz="3800" dirty="0" err="1">
                <a:effectLst/>
                <a:latin typeface="Helvetica" pitchFamily="2" charset="0"/>
              </a:rPr>
              <a:t>you</a:t>
            </a:r>
            <a:r>
              <a:rPr lang="tr-TR" sz="3800" dirty="0">
                <a:effectLst/>
                <a:latin typeface="Helvetica" pitchFamily="2" charset="0"/>
              </a:rPr>
              <a:t>,” I </a:t>
            </a:r>
            <a:r>
              <a:rPr lang="tr-TR" sz="3800" dirty="0" err="1">
                <a:effectLst/>
                <a:latin typeface="Helvetica" pitchFamily="2" charset="0"/>
              </a:rPr>
              <a:t>said</a:t>
            </a:r>
            <a:r>
              <a:rPr lang="tr-TR" sz="3800" dirty="0">
                <a:effectLst/>
                <a:latin typeface="Helvetica" pitchFamily="2" charset="0"/>
              </a:rPr>
              <a:t>, “I </a:t>
            </a:r>
            <a:r>
              <a:rPr lang="tr-TR" sz="3800" dirty="0" err="1">
                <a:effectLst/>
                <a:latin typeface="Helvetica" pitchFamily="2" charset="0"/>
              </a:rPr>
              <a:t>see</a:t>
            </a:r>
            <a:r>
              <a:rPr lang="tr-TR" sz="3800" dirty="0">
                <a:effectLst/>
                <a:latin typeface="Helvetica" pitchFamily="2" charset="0"/>
              </a:rPr>
              <a:t> </a:t>
            </a:r>
            <a:r>
              <a:rPr lang="tr-TR" sz="3800" dirty="0" err="1">
                <a:effectLst/>
                <a:latin typeface="Helvetica" pitchFamily="2" charset="0"/>
              </a:rPr>
              <a:t>what</a:t>
            </a:r>
            <a:r>
              <a:rPr lang="tr-TR" sz="3800" dirty="0">
                <a:effectLst/>
                <a:latin typeface="Helvetica" pitchFamily="2" charset="0"/>
              </a:rPr>
              <a:t> </a:t>
            </a:r>
            <a:r>
              <a:rPr lang="tr-TR" sz="3800" dirty="0" err="1">
                <a:effectLst/>
                <a:latin typeface="Helvetica" pitchFamily="2" charset="0"/>
              </a:rPr>
              <a:t>you’re</a:t>
            </a:r>
            <a:r>
              <a:rPr lang="tr-TR" sz="3800" dirty="0">
                <a:effectLst/>
                <a:latin typeface="Helvetica" pitchFamily="2" charset="0"/>
              </a:rPr>
              <a:t> </a:t>
            </a:r>
            <a:r>
              <a:rPr lang="tr-TR" sz="3800" dirty="0" err="1">
                <a:effectLst/>
                <a:latin typeface="Helvetica" pitchFamily="2" charset="0"/>
              </a:rPr>
              <a:t>saying</a:t>
            </a:r>
            <a:r>
              <a:rPr lang="tr-TR" sz="3800" dirty="0">
                <a:effectLst/>
                <a:latin typeface="Helvetica" pitchFamily="2" charset="0"/>
              </a:rPr>
              <a:t>.</a:t>
            </a:r>
          </a:p>
          <a:p>
            <a:r>
              <a:rPr lang="tr-TR" sz="3800" dirty="0">
                <a:effectLst/>
                <a:latin typeface="Helvetica" pitchFamily="2" charset="0"/>
              </a:rPr>
              <a:t>But </a:t>
            </a:r>
            <a:r>
              <a:rPr lang="tr-TR" sz="3800" dirty="0" err="1">
                <a:effectLst/>
                <a:latin typeface="Helvetica" pitchFamily="2" charset="0"/>
              </a:rPr>
              <a:t>tell</a:t>
            </a:r>
            <a:r>
              <a:rPr lang="tr-TR" sz="3800" dirty="0">
                <a:effectLst/>
                <a:latin typeface="Helvetica" pitchFamily="2" charset="0"/>
              </a:rPr>
              <a:t> me, Madam, </a:t>
            </a:r>
            <a:r>
              <a:rPr lang="tr-TR" sz="3800" dirty="0" err="1">
                <a:effectLst/>
                <a:latin typeface="Helvetica" pitchFamily="2" charset="0"/>
              </a:rPr>
              <a:t>the</a:t>
            </a:r>
            <a:r>
              <a:rPr lang="tr-TR" sz="3800" dirty="0">
                <a:effectLst/>
                <a:latin typeface="Helvetica" pitchFamily="2" charset="0"/>
              </a:rPr>
              <a:t> </a:t>
            </a:r>
            <a:r>
              <a:rPr lang="tr-TR" sz="3800" dirty="0" err="1">
                <a:effectLst/>
                <a:latin typeface="Helvetica" pitchFamily="2" charset="0"/>
              </a:rPr>
              <a:t>money</a:t>
            </a:r>
            <a:r>
              <a:rPr lang="tr-TR" sz="3800" dirty="0">
                <a:effectLst/>
                <a:latin typeface="Helvetica" pitchFamily="2" charset="0"/>
              </a:rPr>
              <a:t> </a:t>
            </a:r>
            <a:r>
              <a:rPr lang="tr-TR" sz="3800" dirty="0" err="1">
                <a:effectLst/>
                <a:latin typeface="Helvetica" pitchFamily="2" charset="0"/>
              </a:rPr>
              <a:t>that</a:t>
            </a:r>
            <a:r>
              <a:rPr lang="tr-TR" sz="3800" dirty="0">
                <a:effectLst/>
                <a:latin typeface="Helvetica" pitchFamily="2" charset="0"/>
              </a:rPr>
              <a:t> men</a:t>
            </a:r>
          </a:p>
          <a:p>
            <a:r>
              <a:rPr lang="tr-TR" sz="3800" dirty="0">
                <a:effectLst/>
                <a:latin typeface="Helvetica" pitchFamily="2" charset="0"/>
              </a:rPr>
              <a:t> </a:t>
            </a:r>
            <a:r>
              <a:rPr lang="tr-TR" sz="3800" dirty="0" err="1">
                <a:effectLst/>
                <a:latin typeface="Helvetica" pitchFamily="2" charset="0"/>
              </a:rPr>
              <a:t>Amass</a:t>
            </a:r>
            <a:r>
              <a:rPr lang="tr-TR" sz="3800" dirty="0">
                <a:effectLst/>
                <a:latin typeface="Helvetica" pitchFamily="2" charset="0"/>
              </a:rPr>
              <a:t> on </a:t>
            </a:r>
            <a:r>
              <a:rPr lang="tr-TR" sz="3800" dirty="0" err="1">
                <a:effectLst/>
                <a:latin typeface="Helvetica" pitchFamily="2" charset="0"/>
              </a:rPr>
              <a:t>earth</a:t>
            </a:r>
            <a:r>
              <a:rPr lang="tr-TR" sz="3800" dirty="0">
                <a:effectLst/>
                <a:latin typeface="Helvetica" pitchFamily="2" charset="0"/>
              </a:rPr>
              <a:t>—</a:t>
            </a:r>
            <a:r>
              <a:rPr lang="tr-TR" sz="3800" dirty="0" err="1">
                <a:effectLst/>
                <a:latin typeface="Helvetica" pitchFamily="2" charset="0"/>
              </a:rPr>
              <a:t>who</a:t>
            </a:r>
            <a:r>
              <a:rPr lang="tr-TR" sz="3800" dirty="0">
                <a:effectLst/>
                <a:latin typeface="Helvetica" pitchFamily="2" charset="0"/>
              </a:rPr>
              <a:t> </a:t>
            </a:r>
            <a:r>
              <a:rPr lang="tr-TR" sz="3800" dirty="0" err="1">
                <a:effectLst/>
                <a:latin typeface="Helvetica" pitchFamily="2" charset="0"/>
              </a:rPr>
              <a:t>owns</a:t>
            </a:r>
            <a:r>
              <a:rPr lang="tr-TR" sz="3800" dirty="0">
                <a:effectLst/>
                <a:latin typeface="Helvetica" pitchFamily="2" charset="0"/>
              </a:rPr>
              <a:t> it, </a:t>
            </a:r>
            <a:r>
              <a:rPr lang="tr-TR" sz="3800" dirty="0" err="1">
                <a:effectLst/>
                <a:latin typeface="Helvetica" pitchFamily="2" charset="0"/>
              </a:rPr>
              <a:t>whose</a:t>
            </a:r>
            <a:r>
              <a:rPr lang="tr-TR" sz="3800" dirty="0">
                <a:effectLst/>
                <a:latin typeface="Helvetica" pitchFamily="2" charset="0"/>
              </a:rPr>
              <a:t> is it?”</a:t>
            </a:r>
          </a:p>
          <a:p>
            <a:endParaRPr lang="tr-TR" dirty="0"/>
          </a:p>
        </p:txBody>
      </p:sp>
      <p:sp>
        <p:nvSpPr>
          <p:cNvPr id="4" name="İçerik Yer Tutucusu 3">
            <a:extLst>
              <a:ext uri="{FF2B5EF4-FFF2-40B4-BE49-F238E27FC236}">
                <a16:creationId xmlns:a16="http://schemas.microsoft.com/office/drawing/2014/main" id="{3238F52C-CBCB-F0C8-3192-241691DDA9CC}"/>
              </a:ext>
            </a:extLst>
          </p:cNvPr>
          <p:cNvSpPr>
            <a:spLocks noGrp="1"/>
          </p:cNvSpPr>
          <p:nvPr>
            <p:ph sz="half" idx="2"/>
          </p:nvPr>
        </p:nvSpPr>
        <p:spPr>
          <a:xfrm>
            <a:off x="6096000" y="2685002"/>
            <a:ext cx="6237515" cy="4009712"/>
          </a:xfrm>
        </p:spPr>
        <p:txBody>
          <a:bodyPr>
            <a:normAutofit fontScale="47500" lnSpcReduction="20000"/>
          </a:bodyPr>
          <a:lstStyle/>
          <a:p>
            <a:r>
              <a:rPr lang="tr-TR" sz="2900" dirty="0">
                <a:effectLst/>
                <a:latin typeface="Helvetica" pitchFamily="2" charset="0"/>
              </a:rPr>
              <a:t>“</a:t>
            </a:r>
            <a:r>
              <a:rPr lang="tr-TR" sz="2900" dirty="0" err="1">
                <a:effectLst/>
                <a:latin typeface="Helvetica" pitchFamily="2" charset="0"/>
              </a:rPr>
              <a:t>Go</a:t>
            </a:r>
            <a:r>
              <a:rPr lang="tr-TR" sz="2900" dirty="0">
                <a:effectLst/>
                <a:latin typeface="Helvetica" pitchFamily="2" charset="0"/>
              </a:rPr>
              <a:t> </a:t>
            </a:r>
            <a:r>
              <a:rPr lang="tr-TR" sz="2900" dirty="0" err="1">
                <a:effectLst/>
                <a:latin typeface="Helvetica" pitchFamily="2" charset="0"/>
              </a:rPr>
              <a:t>to</a:t>
            </a:r>
            <a:r>
              <a:rPr lang="tr-TR" sz="2900" dirty="0">
                <a:effectLst/>
                <a:latin typeface="Helvetica" pitchFamily="2" charset="0"/>
              </a:rPr>
              <a:t> </a:t>
            </a:r>
            <a:r>
              <a:rPr lang="tr-TR" sz="2900" dirty="0" err="1">
                <a:effectLst/>
                <a:latin typeface="Helvetica" pitchFamily="2" charset="0"/>
              </a:rPr>
              <a:t>the</a:t>
            </a:r>
            <a:r>
              <a:rPr lang="tr-TR" sz="2900" dirty="0">
                <a:effectLst/>
                <a:latin typeface="Helvetica" pitchFamily="2" charset="0"/>
              </a:rPr>
              <a:t> </a:t>
            </a:r>
            <a:r>
              <a:rPr lang="tr-TR" sz="2900" dirty="0" err="1">
                <a:effectLst/>
                <a:latin typeface="Helvetica" pitchFamily="2" charset="0"/>
              </a:rPr>
              <a:t>Gospel</a:t>
            </a:r>
            <a:r>
              <a:rPr lang="tr-TR" sz="2900" dirty="0">
                <a:effectLst/>
                <a:latin typeface="Helvetica" pitchFamily="2" charset="0"/>
              </a:rPr>
              <a:t>,” </a:t>
            </a:r>
            <a:r>
              <a:rPr lang="tr-TR" sz="2900" dirty="0" err="1">
                <a:effectLst/>
                <a:latin typeface="Helvetica" pitchFamily="2" charset="0"/>
              </a:rPr>
              <a:t>she</a:t>
            </a:r>
            <a:r>
              <a:rPr lang="tr-TR" sz="2900" dirty="0">
                <a:effectLst/>
                <a:latin typeface="Helvetica" pitchFamily="2" charset="0"/>
              </a:rPr>
              <a:t> </a:t>
            </a:r>
            <a:r>
              <a:rPr lang="tr-TR" sz="2900" dirty="0" err="1">
                <a:effectLst/>
                <a:latin typeface="Helvetica" pitchFamily="2" charset="0"/>
              </a:rPr>
              <a:t>said</a:t>
            </a:r>
            <a:r>
              <a:rPr lang="tr-TR" sz="2900" dirty="0">
                <a:effectLst/>
                <a:latin typeface="Helvetica" pitchFamily="2" charset="0"/>
              </a:rPr>
              <a:t>, “</a:t>
            </a:r>
            <a:r>
              <a:rPr lang="tr-TR" sz="2900" dirty="0" err="1">
                <a:effectLst/>
                <a:latin typeface="Helvetica" pitchFamily="2" charset="0"/>
              </a:rPr>
              <a:t>and</a:t>
            </a:r>
            <a:r>
              <a:rPr lang="tr-TR" sz="2900" dirty="0">
                <a:effectLst/>
                <a:latin typeface="Helvetica" pitchFamily="2" charset="0"/>
              </a:rPr>
              <a:t> ask </a:t>
            </a:r>
            <a:r>
              <a:rPr lang="tr-TR" sz="2900" dirty="0" err="1">
                <a:effectLst/>
                <a:latin typeface="Helvetica" pitchFamily="2" charset="0"/>
              </a:rPr>
              <a:t>God</a:t>
            </a:r>
            <a:r>
              <a:rPr lang="tr-TR" sz="2900" dirty="0">
                <a:effectLst/>
                <a:latin typeface="Helvetica" pitchFamily="2" charset="0"/>
              </a:rPr>
              <a:t>,</a:t>
            </a:r>
          </a:p>
          <a:p>
            <a:r>
              <a:rPr lang="tr-TR" sz="2900" dirty="0" err="1">
                <a:effectLst/>
                <a:latin typeface="Helvetica" pitchFamily="2" charset="0"/>
              </a:rPr>
              <a:t>For</a:t>
            </a:r>
            <a:r>
              <a:rPr lang="tr-TR" sz="2900" dirty="0">
                <a:effectLst/>
                <a:latin typeface="Helvetica" pitchFamily="2" charset="0"/>
              </a:rPr>
              <a:t> </a:t>
            </a:r>
            <a:r>
              <a:rPr lang="tr-TR" sz="2900" dirty="0" err="1">
                <a:effectLst/>
                <a:latin typeface="Helvetica" pitchFamily="2" charset="0"/>
              </a:rPr>
              <a:t>when</a:t>
            </a:r>
            <a:r>
              <a:rPr lang="tr-TR" sz="2900" dirty="0">
                <a:effectLst/>
                <a:latin typeface="Helvetica" pitchFamily="2" charset="0"/>
              </a:rPr>
              <a:t> </a:t>
            </a:r>
            <a:r>
              <a:rPr lang="tr-TR" sz="2900" dirty="0" err="1">
                <a:effectLst/>
                <a:latin typeface="Helvetica" pitchFamily="2" charset="0"/>
              </a:rPr>
              <a:t>people</a:t>
            </a:r>
            <a:r>
              <a:rPr lang="tr-TR" sz="2900" dirty="0">
                <a:effectLst/>
                <a:latin typeface="Helvetica" pitchFamily="2" charset="0"/>
              </a:rPr>
              <a:t> </a:t>
            </a:r>
            <a:r>
              <a:rPr lang="tr-TR" sz="2900" dirty="0" err="1">
                <a:effectLst/>
                <a:latin typeface="Helvetica" pitchFamily="2" charset="0"/>
              </a:rPr>
              <a:t>proffered</a:t>
            </a:r>
            <a:r>
              <a:rPr lang="tr-TR" sz="2900" dirty="0">
                <a:effectLst/>
                <a:latin typeface="Helvetica" pitchFamily="2" charset="0"/>
              </a:rPr>
              <a:t> a </a:t>
            </a:r>
            <a:r>
              <a:rPr lang="tr-TR" sz="2900" dirty="0" err="1">
                <a:effectLst/>
                <a:latin typeface="Helvetica" pitchFamily="2" charset="0"/>
              </a:rPr>
              <a:t>penny</a:t>
            </a:r>
            <a:r>
              <a:rPr lang="tr-TR" sz="2900" dirty="0">
                <a:effectLst/>
                <a:latin typeface="Helvetica" pitchFamily="2" charset="0"/>
              </a:rPr>
              <a:t> in </a:t>
            </a:r>
            <a:r>
              <a:rPr lang="tr-TR" sz="2900" dirty="0" err="1">
                <a:effectLst/>
                <a:latin typeface="Helvetica" pitchFamily="2" charset="0"/>
              </a:rPr>
              <a:t>the</a:t>
            </a:r>
            <a:r>
              <a:rPr lang="tr-TR" sz="2900" dirty="0">
                <a:effectLst/>
                <a:latin typeface="Helvetica" pitchFamily="2" charset="0"/>
              </a:rPr>
              <a:t> </a:t>
            </a:r>
            <a:r>
              <a:rPr lang="tr-TR" sz="2900" dirty="0" err="1">
                <a:effectLst/>
                <a:latin typeface="Helvetica" pitchFamily="2" charset="0"/>
              </a:rPr>
              <a:t>Temple</a:t>
            </a:r>
            <a:r>
              <a:rPr lang="tr-TR" sz="2900" dirty="0">
                <a:effectLst/>
                <a:latin typeface="Helvetica" pitchFamily="2" charset="0"/>
              </a:rPr>
              <a:t>,</a:t>
            </a:r>
          </a:p>
          <a:p>
            <a:r>
              <a:rPr lang="tr-TR" sz="2900" dirty="0" err="1">
                <a:effectLst/>
                <a:latin typeface="Helvetica" pitchFamily="2" charset="0"/>
              </a:rPr>
              <a:t>Wondering</a:t>
            </a:r>
            <a:r>
              <a:rPr lang="tr-TR" sz="2900" dirty="0">
                <a:effectLst/>
                <a:latin typeface="Helvetica" pitchFamily="2" charset="0"/>
              </a:rPr>
              <a:t> </a:t>
            </a:r>
            <a:r>
              <a:rPr lang="tr-TR" sz="2900" dirty="0" err="1">
                <a:effectLst/>
                <a:latin typeface="Helvetica" pitchFamily="2" charset="0"/>
              </a:rPr>
              <a:t>whether</a:t>
            </a:r>
            <a:r>
              <a:rPr lang="tr-TR" sz="2900" dirty="0">
                <a:effectLst/>
                <a:latin typeface="Helvetica" pitchFamily="2" charset="0"/>
              </a:rPr>
              <a:t> they </a:t>
            </a:r>
            <a:r>
              <a:rPr lang="tr-TR" sz="2900" dirty="0" err="1">
                <a:effectLst/>
                <a:latin typeface="Helvetica" pitchFamily="2" charset="0"/>
              </a:rPr>
              <a:t>should</a:t>
            </a:r>
            <a:r>
              <a:rPr lang="tr-TR" sz="2900" dirty="0">
                <a:effectLst/>
                <a:latin typeface="Helvetica" pitchFamily="2" charset="0"/>
              </a:rPr>
              <a:t> </a:t>
            </a:r>
            <a:r>
              <a:rPr lang="tr-TR" sz="2900" dirty="0" err="1">
                <a:effectLst/>
                <a:latin typeface="Helvetica" pitchFamily="2" charset="0"/>
              </a:rPr>
              <a:t>worship</a:t>
            </a:r>
            <a:r>
              <a:rPr lang="tr-TR" sz="2900" dirty="0">
                <a:effectLst/>
                <a:latin typeface="Helvetica" pitchFamily="2" charset="0"/>
              </a:rPr>
              <a:t> </a:t>
            </a:r>
            <a:r>
              <a:rPr lang="tr-TR" sz="2900" dirty="0" err="1">
                <a:effectLst/>
                <a:latin typeface="Helvetica" pitchFamily="2" charset="0"/>
              </a:rPr>
              <a:t>Caesar</a:t>
            </a:r>
            <a:r>
              <a:rPr lang="tr-TR" sz="2900" dirty="0">
                <a:effectLst/>
                <a:latin typeface="Helvetica" pitchFamily="2" charset="0"/>
              </a:rPr>
              <a:t>,</a:t>
            </a:r>
          </a:p>
          <a:p>
            <a:r>
              <a:rPr lang="tr-TR" sz="2900" dirty="0" err="1">
                <a:effectLst/>
                <a:latin typeface="Helvetica" pitchFamily="2" charset="0"/>
              </a:rPr>
              <a:t>God</a:t>
            </a:r>
            <a:r>
              <a:rPr lang="tr-TR" sz="2900" dirty="0">
                <a:effectLst/>
                <a:latin typeface="Helvetica" pitchFamily="2" charset="0"/>
              </a:rPr>
              <a:t> </a:t>
            </a:r>
            <a:r>
              <a:rPr lang="tr-TR" sz="2900" dirty="0" err="1">
                <a:effectLst/>
                <a:latin typeface="Helvetica" pitchFamily="2" charset="0"/>
              </a:rPr>
              <a:t>asked</a:t>
            </a:r>
            <a:r>
              <a:rPr lang="tr-TR" sz="2900" dirty="0">
                <a:effectLst/>
                <a:latin typeface="Helvetica" pitchFamily="2" charset="0"/>
              </a:rPr>
              <a:t> </a:t>
            </a:r>
            <a:r>
              <a:rPr lang="tr-TR" sz="2900" dirty="0" err="1">
                <a:effectLst/>
                <a:latin typeface="Helvetica" pitchFamily="2" charset="0"/>
              </a:rPr>
              <a:t>what</a:t>
            </a:r>
            <a:r>
              <a:rPr lang="tr-TR" sz="2900" dirty="0">
                <a:effectLst/>
                <a:latin typeface="Helvetica" pitchFamily="2" charset="0"/>
              </a:rPr>
              <a:t> </a:t>
            </a:r>
            <a:r>
              <a:rPr lang="tr-TR" sz="2900" dirty="0" err="1">
                <a:effectLst/>
                <a:latin typeface="Helvetica" pitchFamily="2" charset="0"/>
              </a:rPr>
              <a:t>sort</a:t>
            </a:r>
            <a:r>
              <a:rPr lang="tr-TR" sz="2900" dirty="0">
                <a:effectLst/>
                <a:latin typeface="Helvetica" pitchFamily="2" charset="0"/>
              </a:rPr>
              <a:t> of </a:t>
            </a:r>
            <a:r>
              <a:rPr lang="tr-TR" sz="2900" dirty="0" err="1">
                <a:effectLst/>
                <a:latin typeface="Helvetica" pitchFamily="2" charset="0"/>
              </a:rPr>
              <a:t>inscription</a:t>
            </a:r>
            <a:r>
              <a:rPr lang="tr-TR" sz="2900" dirty="0">
                <a:effectLst/>
                <a:latin typeface="Helvetica" pitchFamily="2" charset="0"/>
              </a:rPr>
              <a:t> they </a:t>
            </a:r>
            <a:r>
              <a:rPr lang="tr-TR" sz="2900" dirty="0" err="1">
                <a:effectLst/>
                <a:latin typeface="Helvetica" pitchFamily="2" charset="0"/>
              </a:rPr>
              <a:t>saw</a:t>
            </a:r>
            <a:endParaRPr lang="tr-TR" sz="2900" dirty="0">
              <a:effectLst/>
              <a:latin typeface="Helvetica" pitchFamily="2" charset="0"/>
            </a:endParaRPr>
          </a:p>
          <a:p>
            <a:r>
              <a:rPr lang="tr-TR" sz="2900" dirty="0">
                <a:effectLst/>
                <a:latin typeface="Helvetica" pitchFamily="2" charset="0"/>
              </a:rPr>
              <a:t>50 </a:t>
            </a:r>
            <a:r>
              <a:rPr lang="tr-TR" sz="2900" dirty="0" err="1">
                <a:effectLst/>
                <a:latin typeface="Helvetica" pitchFamily="2" charset="0"/>
              </a:rPr>
              <a:t>And</a:t>
            </a:r>
            <a:r>
              <a:rPr lang="tr-TR" sz="2900" dirty="0">
                <a:effectLst/>
                <a:latin typeface="Helvetica" pitchFamily="2" charset="0"/>
              </a:rPr>
              <a:t> </a:t>
            </a:r>
            <a:r>
              <a:rPr lang="tr-TR" sz="2900" dirty="0" err="1">
                <a:effectLst/>
                <a:latin typeface="Helvetica" pitchFamily="2" charset="0"/>
              </a:rPr>
              <a:t>whose</a:t>
            </a:r>
            <a:r>
              <a:rPr lang="tr-TR" sz="2900" dirty="0">
                <a:effectLst/>
                <a:latin typeface="Helvetica" pitchFamily="2" charset="0"/>
              </a:rPr>
              <a:t> </a:t>
            </a:r>
            <a:r>
              <a:rPr lang="tr-TR" sz="2900" dirty="0" err="1">
                <a:effectLst/>
                <a:latin typeface="Helvetica" pitchFamily="2" charset="0"/>
              </a:rPr>
              <a:t>was</a:t>
            </a:r>
            <a:r>
              <a:rPr lang="tr-TR" sz="2900" dirty="0">
                <a:effectLst/>
                <a:latin typeface="Helvetica" pitchFamily="2" charset="0"/>
              </a:rPr>
              <a:t> </a:t>
            </a:r>
            <a:r>
              <a:rPr lang="tr-TR" sz="2900" dirty="0" err="1">
                <a:effectLst/>
                <a:latin typeface="Helvetica" pitchFamily="2" charset="0"/>
              </a:rPr>
              <a:t>the</a:t>
            </a:r>
            <a:r>
              <a:rPr lang="tr-TR" sz="2900" dirty="0">
                <a:effectLst/>
                <a:latin typeface="Helvetica" pitchFamily="2" charset="0"/>
              </a:rPr>
              <a:t> </a:t>
            </a:r>
            <a:r>
              <a:rPr lang="tr-TR" sz="2900" dirty="0" err="1">
                <a:effectLst/>
                <a:latin typeface="Helvetica" pitchFamily="2" charset="0"/>
              </a:rPr>
              <a:t>image</a:t>
            </a:r>
            <a:r>
              <a:rPr lang="tr-TR" sz="2900" dirty="0">
                <a:effectLst/>
                <a:latin typeface="Helvetica" pitchFamily="2" charset="0"/>
              </a:rPr>
              <a:t> </a:t>
            </a:r>
            <a:r>
              <a:rPr lang="tr-TR" sz="2900" dirty="0" err="1">
                <a:effectLst/>
                <a:latin typeface="Helvetica" pitchFamily="2" charset="0"/>
              </a:rPr>
              <a:t>that</a:t>
            </a:r>
            <a:r>
              <a:rPr lang="tr-TR" sz="2900" dirty="0">
                <a:effectLst/>
                <a:latin typeface="Helvetica" pitchFamily="2" charset="0"/>
              </a:rPr>
              <a:t> </a:t>
            </a:r>
            <a:r>
              <a:rPr lang="tr-TR" sz="2900" dirty="0" err="1">
                <a:effectLst/>
                <a:latin typeface="Helvetica" pitchFamily="2" charset="0"/>
              </a:rPr>
              <a:t>was</a:t>
            </a:r>
            <a:r>
              <a:rPr lang="tr-TR" sz="2900" dirty="0">
                <a:effectLst/>
                <a:latin typeface="Helvetica" pitchFamily="2" charset="0"/>
              </a:rPr>
              <a:t> on </a:t>
            </a:r>
            <a:r>
              <a:rPr lang="tr-TR" sz="2900" dirty="0" err="1">
                <a:effectLst/>
                <a:latin typeface="Helvetica" pitchFamily="2" charset="0"/>
              </a:rPr>
              <a:t>the</a:t>
            </a:r>
            <a:r>
              <a:rPr lang="tr-TR" sz="2900" dirty="0">
                <a:effectLst/>
                <a:latin typeface="Helvetica" pitchFamily="2" charset="0"/>
              </a:rPr>
              <a:t> </a:t>
            </a:r>
            <a:r>
              <a:rPr lang="tr-TR" sz="2900" dirty="0" err="1">
                <a:effectLst/>
                <a:latin typeface="Helvetica" pitchFamily="2" charset="0"/>
              </a:rPr>
              <a:t>coin</a:t>
            </a:r>
            <a:r>
              <a:rPr lang="tr-TR" sz="2900" dirty="0">
                <a:effectLst/>
                <a:latin typeface="Helvetica" pitchFamily="2" charset="0"/>
              </a:rPr>
              <a:t>.</a:t>
            </a:r>
          </a:p>
          <a:p>
            <a:r>
              <a:rPr lang="tr-TR" sz="2900" dirty="0">
                <a:effectLst/>
                <a:latin typeface="Helvetica" pitchFamily="2" charset="0"/>
              </a:rPr>
              <a:t>‘</a:t>
            </a:r>
            <a:r>
              <a:rPr lang="tr-TR" sz="2900" dirty="0" err="1">
                <a:effectLst/>
                <a:latin typeface="Helvetica" pitchFamily="2" charset="0"/>
              </a:rPr>
              <a:t>Caesar’s</a:t>
            </a:r>
            <a:r>
              <a:rPr lang="tr-TR" sz="2900" dirty="0">
                <a:effectLst/>
                <a:latin typeface="Helvetica" pitchFamily="2" charset="0"/>
              </a:rPr>
              <a:t>,’ they </a:t>
            </a:r>
            <a:r>
              <a:rPr lang="tr-TR" sz="2900" dirty="0" err="1">
                <a:effectLst/>
                <a:latin typeface="Helvetica" pitchFamily="2" charset="0"/>
              </a:rPr>
              <a:t>said</a:t>
            </a:r>
            <a:r>
              <a:rPr lang="tr-TR" sz="2900" dirty="0">
                <a:effectLst/>
                <a:latin typeface="Helvetica" pitchFamily="2" charset="0"/>
              </a:rPr>
              <a:t>, ‘</a:t>
            </a:r>
            <a:r>
              <a:rPr lang="tr-TR" sz="2900" dirty="0" err="1">
                <a:effectLst/>
                <a:latin typeface="Helvetica" pitchFamily="2" charset="0"/>
              </a:rPr>
              <a:t>we</a:t>
            </a:r>
            <a:r>
              <a:rPr lang="tr-TR" sz="2900" dirty="0">
                <a:effectLst/>
                <a:latin typeface="Helvetica" pitchFamily="2" charset="0"/>
              </a:rPr>
              <a:t> </a:t>
            </a:r>
            <a:r>
              <a:rPr lang="tr-TR" sz="2900" dirty="0" err="1">
                <a:effectLst/>
                <a:latin typeface="Helvetica" pitchFamily="2" charset="0"/>
              </a:rPr>
              <a:t>each</a:t>
            </a:r>
            <a:r>
              <a:rPr lang="tr-TR" sz="2900" dirty="0">
                <a:effectLst/>
                <a:latin typeface="Helvetica" pitchFamily="2" charset="0"/>
              </a:rPr>
              <a:t> can </a:t>
            </a:r>
            <a:r>
              <a:rPr lang="tr-TR" sz="2900" dirty="0" err="1">
                <a:effectLst/>
                <a:latin typeface="Helvetica" pitchFamily="2" charset="0"/>
              </a:rPr>
              <a:t>see</a:t>
            </a:r>
            <a:r>
              <a:rPr lang="tr-TR" sz="2900" dirty="0">
                <a:effectLst/>
                <a:latin typeface="Helvetica" pitchFamily="2" charset="0"/>
              </a:rPr>
              <a:t> </a:t>
            </a:r>
            <a:r>
              <a:rPr lang="tr-TR" sz="2900" dirty="0" err="1">
                <a:effectLst/>
                <a:latin typeface="Helvetica" pitchFamily="2" charset="0"/>
              </a:rPr>
              <a:t>him</a:t>
            </a:r>
            <a:r>
              <a:rPr lang="tr-TR" sz="2900" dirty="0">
                <a:effectLst/>
                <a:latin typeface="Helvetica" pitchFamily="2" charset="0"/>
              </a:rPr>
              <a:t>.’</a:t>
            </a:r>
          </a:p>
          <a:p>
            <a:r>
              <a:rPr lang="tr-TR" sz="2900" dirty="0">
                <a:effectLst/>
                <a:latin typeface="Helvetica" pitchFamily="2" charset="0"/>
              </a:rPr>
              <a:t>‘</a:t>
            </a:r>
            <a:r>
              <a:rPr lang="tr-TR" sz="2900" dirty="0" err="1">
                <a:effectLst/>
                <a:latin typeface="Helvetica" pitchFamily="2" charset="0"/>
              </a:rPr>
              <a:t>Then</a:t>
            </a:r>
            <a:r>
              <a:rPr lang="tr-TR" sz="2900" dirty="0">
                <a:effectLst/>
                <a:latin typeface="Helvetica" pitchFamily="2" charset="0"/>
              </a:rPr>
              <a:t> </a:t>
            </a:r>
            <a:r>
              <a:rPr lang="tr-TR" sz="2900" dirty="0" err="1">
                <a:effectLst/>
                <a:latin typeface="Helvetica" pitchFamily="2" charset="0"/>
              </a:rPr>
              <a:t>render</a:t>
            </a:r>
            <a:r>
              <a:rPr lang="tr-TR" sz="2900" dirty="0">
                <a:effectLst/>
                <a:latin typeface="Helvetica" pitchFamily="2" charset="0"/>
              </a:rPr>
              <a:t> </a:t>
            </a:r>
            <a:r>
              <a:rPr lang="tr-TR" sz="2900" dirty="0" err="1">
                <a:effectLst/>
                <a:latin typeface="Helvetica" pitchFamily="2" charset="0"/>
              </a:rPr>
              <a:t>to</a:t>
            </a:r>
            <a:r>
              <a:rPr lang="tr-TR" sz="2900" dirty="0">
                <a:effectLst/>
                <a:latin typeface="Helvetica" pitchFamily="2" charset="0"/>
              </a:rPr>
              <a:t> </a:t>
            </a:r>
            <a:r>
              <a:rPr lang="tr-TR" sz="2900" dirty="0" err="1">
                <a:effectLst/>
                <a:latin typeface="Helvetica" pitchFamily="2" charset="0"/>
              </a:rPr>
              <a:t>Caesar</a:t>
            </a:r>
            <a:r>
              <a:rPr lang="tr-TR" sz="2900" dirty="0">
                <a:effectLst/>
                <a:latin typeface="Helvetica" pitchFamily="2" charset="0"/>
              </a:rPr>
              <a:t>,’ </a:t>
            </a:r>
            <a:r>
              <a:rPr lang="tr-TR" sz="2900" dirty="0" err="1">
                <a:effectLst/>
                <a:latin typeface="Helvetica" pitchFamily="2" charset="0"/>
              </a:rPr>
              <a:t>God</a:t>
            </a:r>
            <a:r>
              <a:rPr lang="tr-TR" sz="2900" dirty="0">
                <a:effectLst/>
                <a:latin typeface="Helvetica" pitchFamily="2" charset="0"/>
              </a:rPr>
              <a:t> </a:t>
            </a:r>
            <a:r>
              <a:rPr lang="tr-TR" sz="2900" dirty="0" err="1">
                <a:effectLst/>
                <a:latin typeface="Helvetica" pitchFamily="2" charset="0"/>
              </a:rPr>
              <a:t>said</a:t>
            </a:r>
            <a:r>
              <a:rPr lang="tr-TR" sz="2900" dirty="0">
                <a:effectLst/>
                <a:latin typeface="Helvetica" pitchFamily="2" charset="0"/>
              </a:rPr>
              <a:t>, ‘</a:t>
            </a:r>
            <a:r>
              <a:rPr lang="tr-TR" sz="2900" dirty="0" err="1">
                <a:effectLst/>
                <a:latin typeface="Helvetica" pitchFamily="2" charset="0"/>
              </a:rPr>
              <a:t>what</a:t>
            </a:r>
            <a:r>
              <a:rPr lang="tr-TR" sz="2900" dirty="0">
                <a:effectLst/>
                <a:latin typeface="Helvetica" pitchFamily="2" charset="0"/>
              </a:rPr>
              <a:t> is </a:t>
            </a:r>
            <a:r>
              <a:rPr lang="tr-TR" sz="2900" dirty="0" err="1">
                <a:effectLst/>
                <a:latin typeface="Helvetica" pitchFamily="2" charset="0"/>
              </a:rPr>
              <a:t>Caesar’s</a:t>
            </a:r>
            <a:r>
              <a:rPr lang="tr-TR" sz="2900" dirty="0">
                <a:effectLst/>
                <a:latin typeface="Helvetica" pitchFamily="2" charset="0"/>
              </a:rPr>
              <a:t>,</a:t>
            </a:r>
          </a:p>
          <a:p>
            <a:r>
              <a:rPr lang="tr-TR" sz="2900" dirty="0" err="1">
                <a:effectLst/>
                <a:latin typeface="Helvetica" pitchFamily="2" charset="0"/>
              </a:rPr>
              <a:t>And</a:t>
            </a:r>
            <a:r>
              <a:rPr lang="tr-TR" sz="2900" dirty="0">
                <a:effectLst/>
                <a:latin typeface="Helvetica" pitchFamily="2" charset="0"/>
              </a:rPr>
              <a:t> </a:t>
            </a:r>
            <a:r>
              <a:rPr lang="tr-TR" sz="2900" dirty="0" err="1">
                <a:effectLst/>
                <a:latin typeface="Helvetica" pitchFamily="2" charset="0"/>
              </a:rPr>
              <a:t>to</a:t>
            </a:r>
            <a:r>
              <a:rPr lang="tr-TR" sz="2900" dirty="0">
                <a:effectLst/>
                <a:latin typeface="Helvetica" pitchFamily="2" charset="0"/>
              </a:rPr>
              <a:t> </a:t>
            </a:r>
            <a:r>
              <a:rPr lang="tr-TR" sz="2900" dirty="0" err="1">
                <a:effectLst/>
                <a:latin typeface="Helvetica" pitchFamily="2" charset="0"/>
              </a:rPr>
              <a:t>God</a:t>
            </a:r>
            <a:r>
              <a:rPr lang="tr-TR" sz="2900" dirty="0">
                <a:effectLst/>
                <a:latin typeface="Helvetica" pitchFamily="2" charset="0"/>
              </a:rPr>
              <a:t> </a:t>
            </a:r>
            <a:r>
              <a:rPr lang="tr-TR" sz="2900" dirty="0" err="1">
                <a:effectLst/>
                <a:latin typeface="Helvetica" pitchFamily="2" charset="0"/>
              </a:rPr>
              <a:t>what</a:t>
            </a:r>
            <a:r>
              <a:rPr lang="tr-TR" sz="2900" dirty="0">
                <a:effectLst/>
                <a:latin typeface="Helvetica" pitchFamily="2" charset="0"/>
              </a:rPr>
              <a:t> is </a:t>
            </a:r>
            <a:r>
              <a:rPr lang="tr-TR" sz="2900" dirty="0" err="1">
                <a:effectLst/>
                <a:latin typeface="Helvetica" pitchFamily="2" charset="0"/>
              </a:rPr>
              <a:t>God’s</a:t>
            </a:r>
            <a:r>
              <a:rPr lang="tr-TR" sz="2900" dirty="0">
                <a:effectLst/>
                <a:latin typeface="Helvetica" pitchFamily="2" charset="0"/>
              </a:rPr>
              <a:t>, </a:t>
            </a:r>
            <a:r>
              <a:rPr lang="tr-TR" sz="2900" dirty="0" err="1">
                <a:effectLst/>
                <a:latin typeface="Helvetica" pitchFamily="2" charset="0"/>
              </a:rPr>
              <a:t>if</a:t>
            </a:r>
            <a:r>
              <a:rPr lang="tr-TR" sz="2900" dirty="0">
                <a:effectLst/>
                <a:latin typeface="Helvetica" pitchFamily="2" charset="0"/>
              </a:rPr>
              <a:t> </a:t>
            </a:r>
            <a:r>
              <a:rPr lang="tr-TR" sz="2900" dirty="0" err="1">
                <a:effectLst/>
                <a:latin typeface="Helvetica" pitchFamily="2" charset="0"/>
              </a:rPr>
              <a:t>you</a:t>
            </a:r>
            <a:r>
              <a:rPr lang="tr-TR" sz="2900" dirty="0">
                <a:effectLst/>
                <a:latin typeface="Helvetica" pitchFamily="2" charset="0"/>
              </a:rPr>
              <a:t> </a:t>
            </a:r>
            <a:r>
              <a:rPr lang="tr-TR" sz="2900" dirty="0" err="1">
                <a:effectLst/>
                <a:latin typeface="Helvetica" pitchFamily="2" charset="0"/>
              </a:rPr>
              <a:t>want</a:t>
            </a:r>
            <a:r>
              <a:rPr lang="tr-TR" sz="2900" dirty="0">
                <a:effectLst/>
                <a:latin typeface="Helvetica" pitchFamily="2" charset="0"/>
              </a:rPr>
              <a:t> </a:t>
            </a:r>
            <a:r>
              <a:rPr lang="tr-TR" sz="2900" dirty="0" err="1">
                <a:effectLst/>
                <a:latin typeface="Helvetica" pitchFamily="2" charset="0"/>
              </a:rPr>
              <a:t>to</a:t>
            </a:r>
            <a:r>
              <a:rPr lang="tr-TR" sz="2900" dirty="0">
                <a:effectLst/>
                <a:latin typeface="Helvetica" pitchFamily="2" charset="0"/>
              </a:rPr>
              <a:t> do good.’2</a:t>
            </a:r>
          </a:p>
          <a:p>
            <a:r>
              <a:rPr lang="tr-TR" sz="2900" dirty="0" err="1">
                <a:effectLst/>
                <a:latin typeface="Helvetica" pitchFamily="2" charset="0"/>
              </a:rPr>
              <a:t>For</a:t>
            </a:r>
            <a:r>
              <a:rPr lang="tr-TR" sz="2900" dirty="0">
                <a:effectLst/>
                <a:latin typeface="Helvetica" pitchFamily="2" charset="0"/>
              </a:rPr>
              <a:t> </a:t>
            </a:r>
            <a:r>
              <a:rPr lang="tr-TR" sz="2900" dirty="0" err="1">
                <a:effectLst/>
                <a:latin typeface="Helvetica" pitchFamily="2" charset="0"/>
              </a:rPr>
              <a:t>rightful</a:t>
            </a:r>
            <a:r>
              <a:rPr lang="tr-TR" sz="2900" dirty="0">
                <a:effectLst/>
                <a:latin typeface="Helvetica" pitchFamily="2" charset="0"/>
              </a:rPr>
              <a:t> </a:t>
            </a:r>
            <a:r>
              <a:rPr lang="tr-TR" sz="2900" dirty="0" err="1">
                <a:effectLst/>
                <a:latin typeface="Helvetica" pitchFamily="2" charset="0"/>
              </a:rPr>
              <a:t>Reason</a:t>
            </a:r>
            <a:r>
              <a:rPr lang="tr-TR" sz="2900" dirty="0">
                <a:effectLst/>
                <a:latin typeface="Helvetica" pitchFamily="2" charset="0"/>
              </a:rPr>
              <a:t> </a:t>
            </a:r>
            <a:r>
              <a:rPr lang="tr-TR" sz="2900" dirty="0" err="1">
                <a:effectLst/>
                <a:latin typeface="Helvetica" pitchFamily="2" charset="0"/>
              </a:rPr>
              <a:t>should</a:t>
            </a:r>
            <a:r>
              <a:rPr lang="tr-TR" sz="2900" dirty="0">
                <a:effectLst/>
                <a:latin typeface="Helvetica" pitchFamily="2" charset="0"/>
              </a:rPr>
              <a:t> </a:t>
            </a:r>
            <a:r>
              <a:rPr lang="tr-TR" sz="2900" dirty="0" err="1">
                <a:effectLst/>
                <a:latin typeface="Helvetica" pitchFamily="2" charset="0"/>
              </a:rPr>
              <a:t>rule</a:t>
            </a:r>
            <a:r>
              <a:rPr lang="tr-TR" sz="2900" dirty="0">
                <a:effectLst/>
                <a:latin typeface="Helvetica" pitchFamily="2" charset="0"/>
              </a:rPr>
              <a:t> </a:t>
            </a:r>
            <a:r>
              <a:rPr lang="tr-TR" sz="2900" dirty="0" err="1">
                <a:effectLst/>
                <a:latin typeface="Helvetica" pitchFamily="2" charset="0"/>
              </a:rPr>
              <a:t>you</a:t>
            </a:r>
            <a:r>
              <a:rPr lang="tr-TR" sz="2900" dirty="0">
                <a:effectLst/>
                <a:latin typeface="Helvetica" pitchFamily="2" charset="0"/>
              </a:rPr>
              <a:t> </a:t>
            </a:r>
            <a:r>
              <a:rPr lang="tr-TR" sz="2900" dirty="0" err="1">
                <a:effectLst/>
                <a:latin typeface="Helvetica" pitchFamily="2" charset="0"/>
              </a:rPr>
              <a:t>all</a:t>
            </a:r>
            <a:r>
              <a:rPr lang="tr-TR" sz="2900" dirty="0">
                <a:effectLst/>
                <a:latin typeface="Helvetica" pitchFamily="2" charset="0"/>
              </a:rPr>
              <a:t>:</a:t>
            </a:r>
          </a:p>
          <a:p>
            <a:r>
              <a:rPr lang="tr-TR" sz="2900" dirty="0">
                <a:effectLst/>
                <a:latin typeface="Helvetica" pitchFamily="2" charset="0"/>
              </a:rPr>
              <a:t>55 </a:t>
            </a:r>
            <a:r>
              <a:rPr lang="tr-TR" sz="2900" dirty="0" err="1">
                <a:effectLst/>
                <a:latin typeface="Helvetica" pitchFamily="2" charset="0"/>
              </a:rPr>
              <a:t>Let</a:t>
            </a:r>
            <a:r>
              <a:rPr lang="tr-TR" sz="2900" dirty="0">
                <a:effectLst/>
                <a:latin typeface="Helvetica" pitchFamily="2" charset="0"/>
              </a:rPr>
              <a:t> </a:t>
            </a:r>
            <a:r>
              <a:rPr lang="tr-TR" sz="2900" dirty="0" err="1">
                <a:effectLst/>
                <a:latin typeface="Helvetica" pitchFamily="2" charset="0"/>
              </a:rPr>
              <a:t>the</a:t>
            </a:r>
            <a:r>
              <a:rPr lang="tr-TR" sz="2900" dirty="0">
                <a:effectLst/>
                <a:latin typeface="Helvetica" pitchFamily="2" charset="0"/>
              </a:rPr>
              <a:t> </a:t>
            </a:r>
            <a:r>
              <a:rPr lang="tr-TR" sz="2900" dirty="0" err="1">
                <a:effectLst/>
                <a:latin typeface="Helvetica" pitchFamily="2" charset="0"/>
              </a:rPr>
              <a:t>warden</a:t>
            </a:r>
            <a:r>
              <a:rPr lang="tr-TR" sz="2900" dirty="0">
                <a:effectLst/>
                <a:latin typeface="Helvetica" pitchFamily="2" charset="0"/>
              </a:rPr>
              <a:t> of </a:t>
            </a:r>
            <a:r>
              <a:rPr lang="tr-TR" sz="2900" dirty="0" err="1">
                <a:effectLst/>
                <a:latin typeface="Helvetica" pitchFamily="2" charset="0"/>
              </a:rPr>
              <a:t>your</a:t>
            </a:r>
            <a:r>
              <a:rPr lang="tr-TR" sz="2900" dirty="0">
                <a:effectLst/>
                <a:latin typeface="Helvetica" pitchFamily="2" charset="0"/>
              </a:rPr>
              <a:t> </a:t>
            </a:r>
            <a:r>
              <a:rPr lang="tr-TR" sz="2900" dirty="0" err="1">
                <a:effectLst/>
                <a:latin typeface="Helvetica" pitchFamily="2" charset="0"/>
              </a:rPr>
              <a:t>wealth</a:t>
            </a:r>
            <a:r>
              <a:rPr lang="tr-TR" sz="2900" dirty="0">
                <a:effectLst/>
                <a:latin typeface="Helvetica" pitchFamily="2" charset="0"/>
              </a:rPr>
              <a:t> be </a:t>
            </a:r>
            <a:r>
              <a:rPr lang="tr-TR" sz="2900" dirty="0" err="1">
                <a:effectLst/>
                <a:latin typeface="Helvetica" pitchFamily="2" charset="0"/>
              </a:rPr>
              <a:t>your</a:t>
            </a:r>
            <a:r>
              <a:rPr lang="tr-TR" sz="2900" dirty="0">
                <a:effectLst/>
                <a:latin typeface="Helvetica" pitchFamily="2" charset="0"/>
              </a:rPr>
              <a:t> </a:t>
            </a:r>
            <a:r>
              <a:rPr lang="tr-TR" sz="2900" dirty="0" err="1">
                <a:effectLst/>
                <a:latin typeface="Helvetica" pitchFamily="2" charset="0"/>
              </a:rPr>
              <a:t>Native</a:t>
            </a:r>
            <a:r>
              <a:rPr lang="tr-TR" sz="2900" dirty="0">
                <a:effectLst/>
                <a:latin typeface="Helvetica" pitchFamily="2" charset="0"/>
              </a:rPr>
              <a:t> </a:t>
            </a:r>
            <a:r>
              <a:rPr lang="tr-TR" sz="2900" dirty="0" err="1">
                <a:effectLst/>
                <a:latin typeface="Helvetica" pitchFamily="2" charset="0"/>
              </a:rPr>
              <a:t>Wit</a:t>
            </a:r>
            <a:r>
              <a:rPr lang="tr-TR" sz="2900" dirty="0">
                <a:effectLst/>
                <a:latin typeface="Helvetica" pitchFamily="2" charset="0"/>
              </a:rPr>
              <a:t>,</a:t>
            </a:r>
          </a:p>
          <a:p>
            <a:r>
              <a:rPr lang="tr-TR" sz="2900" dirty="0" err="1">
                <a:effectLst/>
                <a:latin typeface="Helvetica" pitchFamily="2" charset="0"/>
              </a:rPr>
              <a:t>To</a:t>
            </a:r>
            <a:r>
              <a:rPr lang="tr-TR" sz="2900" dirty="0">
                <a:effectLst/>
                <a:latin typeface="Helvetica" pitchFamily="2" charset="0"/>
              </a:rPr>
              <a:t> </a:t>
            </a:r>
            <a:r>
              <a:rPr lang="tr-TR" sz="2900" dirty="0" err="1">
                <a:effectLst/>
                <a:latin typeface="Helvetica" pitchFamily="2" charset="0"/>
              </a:rPr>
              <a:t>guard</a:t>
            </a:r>
            <a:r>
              <a:rPr lang="tr-TR" sz="2900" dirty="0">
                <a:effectLst/>
                <a:latin typeface="Helvetica" pitchFamily="2" charset="0"/>
              </a:rPr>
              <a:t> </a:t>
            </a:r>
            <a:r>
              <a:rPr lang="tr-TR" sz="2900" dirty="0" err="1">
                <a:effectLst/>
                <a:latin typeface="Helvetica" pitchFamily="2" charset="0"/>
              </a:rPr>
              <a:t>and</a:t>
            </a:r>
            <a:r>
              <a:rPr lang="tr-TR" sz="2900" dirty="0">
                <a:effectLst/>
                <a:latin typeface="Helvetica" pitchFamily="2" charset="0"/>
              </a:rPr>
              <a:t> </a:t>
            </a:r>
            <a:r>
              <a:rPr lang="tr-TR" sz="2900" dirty="0" err="1">
                <a:effectLst/>
                <a:latin typeface="Helvetica" pitchFamily="2" charset="0"/>
              </a:rPr>
              <a:t>give</a:t>
            </a:r>
            <a:r>
              <a:rPr lang="tr-TR" sz="2900" dirty="0">
                <a:effectLst/>
                <a:latin typeface="Helvetica" pitchFamily="2" charset="0"/>
              </a:rPr>
              <a:t> </a:t>
            </a:r>
            <a:r>
              <a:rPr lang="tr-TR" sz="2900" dirty="0" err="1">
                <a:effectLst/>
                <a:latin typeface="Helvetica" pitchFamily="2" charset="0"/>
              </a:rPr>
              <a:t>out</a:t>
            </a:r>
            <a:r>
              <a:rPr lang="tr-TR" sz="2900" dirty="0">
                <a:effectLst/>
                <a:latin typeface="Helvetica" pitchFamily="2" charset="0"/>
              </a:rPr>
              <a:t> </a:t>
            </a:r>
            <a:r>
              <a:rPr lang="tr-TR" sz="2900" dirty="0" err="1">
                <a:effectLst/>
                <a:latin typeface="Helvetica" pitchFamily="2" charset="0"/>
              </a:rPr>
              <a:t>your</a:t>
            </a:r>
            <a:r>
              <a:rPr lang="tr-TR" sz="2900" dirty="0">
                <a:effectLst/>
                <a:latin typeface="Helvetica" pitchFamily="2" charset="0"/>
              </a:rPr>
              <a:t> </a:t>
            </a:r>
            <a:r>
              <a:rPr lang="tr-TR" sz="2900" dirty="0" err="1">
                <a:effectLst/>
                <a:latin typeface="Helvetica" pitchFamily="2" charset="0"/>
              </a:rPr>
              <a:t>gold</a:t>
            </a:r>
            <a:r>
              <a:rPr lang="tr-TR" sz="2900" dirty="0">
                <a:effectLst/>
                <a:latin typeface="Helvetica" pitchFamily="2" charset="0"/>
              </a:rPr>
              <a:t> as </a:t>
            </a:r>
            <a:r>
              <a:rPr lang="tr-TR" sz="2900" dirty="0" err="1">
                <a:effectLst/>
                <a:latin typeface="Helvetica" pitchFamily="2" charset="0"/>
              </a:rPr>
              <a:t>required</a:t>
            </a:r>
            <a:r>
              <a:rPr lang="tr-TR" sz="2900" dirty="0">
                <a:effectLst/>
                <a:latin typeface="Helvetica" pitchFamily="2" charset="0"/>
              </a:rPr>
              <a:t>,</a:t>
            </a:r>
          </a:p>
          <a:p>
            <a:r>
              <a:rPr lang="tr-TR" sz="2900" dirty="0" err="1">
                <a:effectLst/>
                <a:latin typeface="Helvetica" pitchFamily="2" charset="0"/>
              </a:rPr>
              <a:t>And</a:t>
            </a:r>
            <a:r>
              <a:rPr lang="tr-TR" sz="2900" dirty="0">
                <a:effectLst/>
                <a:latin typeface="Helvetica" pitchFamily="2" charset="0"/>
              </a:rPr>
              <a:t> </a:t>
            </a:r>
            <a:r>
              <a:rPr lang="tr-TR" sz="2900" dirty="0" err="1">
                <a:effectLst/>
                <a:latin typeface="Helvetica" pitchFamily="2" charset="0"/>
              </a:rPr>
              <a:t>to</a:t>
            </a:r>
            <a:r>
              <a:rPr lang="tr-TR" sz="2900" dirty="0">
                <a:effectLst/>
                <a:latin typeface="Helvetica" pitchFamily="2" charset="0"/>
              </a:rPr>
              <a:t> </a:t>
            </a:r>
            <a:r>
              <a:rPr lang="tr-TR" sz="2900" dirty="0" err="1">
                <a:effectLst/>
                <a:latin typeface="Helvetica" pitchFamily="2" charset="0"/>
              </a:rPr>
              <a:t>keep</a:t>
            </a:r>
            <a:r>
              <a:rPr lang="tr-TR" sz="2900" dirty="0">
                <a:effectLst/>
                <a:latin typeface="Helvetica" pitchFamily="2" charset="0"/>
              </a:rPr>
              <a:t> </a:t>
            </a:r>
            <a:r>
              <a:rPr lang="tr-TR" sz="2900" dirty="0" err="1">
                <a:effectLst/>
                <a:latin typeface="Helvetica" pitchFamily="2" charset="0"/>
              </a:rPr>
              <a:t>both</a:t>
            </a:r>
            <a:r>
              <a:rPr lang="tr-TR" sz="2900" dirty="0">
                <a:effectLst/>
                <a:latin typeface="Helvetica" pitchFamily="2" charset="0"/>
              </a:rPr>
              <a:t> </a:t>
            </a:r>
            <a:r>
              <a:rPr lang="tr-TR" sz="2900" dirty="0" err="1">
                <a:effectLst/>
                <a:latin typeface="Helvetica" pitchFamily="2" charset="0"/>
              </a:rPr>
              <a:t>caution</a:t>
            </a:r>
            <a:r>
              <a:rPr lang="tr-TR" sz="2900" dirty="0">
                <a:effectLst/>
                <a:latin typeface="Helvetica" pitchFamily="2" charset="0"/>
              </a:rPr>
              <a:t> </a:t>
            </a:r>
            <a:r>
              <a:rPr lang="tr-TR" sz="2900" dirty="0" err="1">
                <a:effectLst/>
                <a:latin typeface="Helvetica" pitchFamily="2" charset="0"/>
              </a:rPr>
              <a:t>and</a:t>
            </a:r>
            <a:r>
              <a:rPr lang="tr-TR" sz="2900" dirty="0">
                <a:effectLst/>
                <a:latin typeface="Helvetica" pitchFamily="2" charset="0"/>
              </a:rPr>
              <a:t> </a:t>
            </a:r>
            <a:r>
              <a:rPr lang="tr-TR" sz="2900" dirty="0" err="1">
                <a:effectLst/>
                <a:latin typeface="Helvetica" pitchFamily="2" charset="0"/>
              </a:rPr>
              <a:t>thrift</a:t>
            </a:r>
            <a:r>
              <a:rPr lang="tr-TR" sz="2900" dirty="0">
                <a:effectLst/>
                <a:latin typeface="Helvetica" pitchFamily="2" charset="0"/>
              </a:rPr>
              <a:t> in </a:t>
            </a:r>
            <a:r>
              <a:rPr lang="tr-TR" sz="2900" dirty="0" err="1">
                <a:effectLst/>
                <a:latin typeface="Helvetica" pitchFamily="2" charset="0"/>
              </a:rPr>
              <a:t>your</a:t>
            </a:r>
            <a:r>
              <a:rPr lang="tr-TR" sz="2900" dirty="0">
                <a:effectLst/>
                <a:latin typeface="Helvetica" pitchFamily="2" charset="0"/>
              </a:rPr>
              <a:t> </a:t>
            </a:r>
            <a:r>
              <a:rPr lang="tr-TR" sz="2900" dirty="0" err="1">
                <a:effectLst/>
                <a:latin typeface="Helvetica" pitchFamily="2" charset="0"/>
              </a:rPr>
              <a:t>thoughts</a:t>
            </a:r>
            <a:r>
              <a:rPr lang="tr-TR" sz="2900" dirty="0">
                <a:effectLst/>
                <a:latin typeface="Helvetica" pitchFamily="2" charset="0"/>
              </a:rPr>
              <a:t>.”</a:t>
            </a:r>
          </a:p>
          <a:p>
            <a:endParaRPr lang="tr-TR" dirty="0"/>
          </a:p>
        </p:txBody>
      </p:sp>
    </p:spTree>
    <p:extLst>
      <p:ext uri="{BB962C8B-B14F-4D97-AF65-F5344CB8AC3E}">
        <p14:creationId xmlns:p14="http://schemas.microsoft.com/office/powerpoint/2010/main" val="3301051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EB64CE-C92C-76F1-8D25-1A9AE189A0D7}"/>
              </a:ext>
            </a:extLst>
          </p:cNvPr>
          <p:cNvSpPr>
            <a:spLocks noGrp="1"/>
          </p:cNvSpPr>
          <p:nvPr>
            <p:ph type="title"/>
          </p:nvPr>
        </p:nvSpPr>
        <p:spPr/>
        <p:txBody>
          <a:bodyPr/>
          <a:lstStyle/>
          <a:p>
            <a:r>
              <a:rPr lang="tr-TR" dirty="0" err="1"/>
              <a:t>Lady</a:t>
            </a:r>
            <a:r>
              <a:rPr lang="tr-TR" dirty="0"/>
              <a:t> </a:t>
            </a:r>
            <a:r>
              <a:rPr lang="tr-TR" dirty="0" err="1"/>
              <a:t>Church</a:t>
            </a:r>
            <a:r>
              <a:rPr lang="tr-TR" dirty="0"/>
              <a:t>: As a </a:t>
            </a:r>
            <a:r>
              <a:rPr lang="tr-TR" dirty="0" err="1"/>
              <a:t>Divine</a:t>
            </a:r>
            <a:r>
              <a:rPr lang="tr-TR" dirty="0"/>
              <a:t> Guide </a:t>
            </a:r>
          </a:p>
        </p:txBody>
      </p:sp>
      <p:sp>
        <p:nvSpPr>
          <p:cNvPr id="3" name="İçerik Yer Tutucusu 2">
            <a:extLst>
              <a:ext uri="{FF2B5EF4-FFF2-40B4-BE49-F238E27FC236}">
                <a16:creationId xmlns:a16="http://schemas.microsoft.com/office/drawing/2014/main" id="{67F78F77-75B1-6FFB-3048-9FA16FBE82B0}"/>
              </a:ext>
            </a:extLst>
          </p:cNvPr>
          <p:cNvSpPr>
            <a:spLocks noGrp="1"/>
          </p:cNvSpPr>
          <p:nvPr>
            <p:ph sz="half" idx="1"/>
          </p:nvPr>
        </p:nvSpPr>
        <p:spPr>
          <a:xfrm>
            <a:off x="413658" y="2833255"/>
            <a:ext cx="5393424" cy="3839688"/>
          </a:xfrm>
        </p:spPr>
        <p:txBody>
          <a:bodyPr>
            <a:normAutofit fontScale="32500" lnSpcReduction="20000"/>
          </a:bodyPr>
          <a:lstStyle/>
          <a:p>
            <a:r>
              <a:rPr lang="tr-TR" sz="4300" dirty="0" err="1">
                <a:effectLst/>
                <a:latin typeface="Helvetica" pitchFamily="2" charset="0"/>
              </a:rPr>
              <a:t>What</a:t>
            </a:r>
            <a:r>
              <a:rPr lang="tr-TR" sz="4300" dirty="0">
                <a:effectLst/>
                <a:latin typeface="Helvetica" pitchFamily="2" charset="0"/>
              </a:rPr>
              <a:t> </a:t>
            </a:r>
            <a:r>
              <a:rPr lang="tr-TR" sz="4300" dirty="0" err="1">
                <a:effectLst/>
                <a:latin typeface="Helvetica" pitchFamily="2" charset="0"/>
              </a:rPr>
              <a:t>woman</a:t>
            </a:r>
            <a:r>
              <a:rPr lang="tr-TR" sz="4300" dirty="0">
                <a:effectLst/>
                <a:latin typeface="Helvetica" pitchFamily="2" charset="0"/>
              </a:rPr>
              <a:t> </a:t>
            </a:r>
            <a:r>
              <a:rPr lang="tr-TR" sz="4300" dirty="0" err="1">
                <a:effectLst/>
                <a:latin typeface="Helvetica" pitchFamily="2" charset="0"/>
              </a:rPr>
              <a:t>she</a:t>
            </a:r>
            <a:r>
              <a:rPr lang="tr-TR" sz="4300" dirty="0">
                <a:effectLst/>
                <a:latin typeface="Helvetica" pitchFamily="2" charset="0"/>
              </a:rPr>
              <a:t> </a:t>
            </a:r>
            <a:r>
              <a:rPr lang="tr-TR" sz="4300" dirty="0" err="1">
                <a:effectLst/>
                <a:latin typeface="Helvetica" pitchFamily="2" charset="0"/>
              </a:rPr>
              <a:t>was</a:t>
            </a:r>
            <a:r>
              <a:rPr lang="tr-TR" sz="4300" dirty="0">
                <a:effectLst/>
                <a:latin typeface="Helvetica" pitchFamily="2" charset="0"/>
              </a:rPr>
              <a:t> </a:t>
            </a:r>
            <a:r>
              <a:rPr lang="tr-TR" sz="4300" dirty="0" err="1">
                <a:effectLst/>
                <a:latin typeface="Helvetica" pitchFamily="2" charset="0"/>
              </a:rPr>
              <a:t>who</a:t>
            </a:r>
            <a:r>
              <a:rPr lang="tr-TR" sz="4300" dirty="0">
                <a:effectLst/>
                <a:latin typeface="Helvetica" pitchFamily="2" charset="0"/>
              </a:rPr>
              <a:t> </a:t>
            </a:r>
            <a:r>
              <a:rPr lang="tr-TR" sz="4300" dirty="0" err="1">
                <a:effectLst/>
                <a:latin typeface="Helvetica" pitchFamily="2" charset="0"/>
              </a:rPr>
              <a:t>advised</a:t>
            </a:r>
            <a:r>
              <a:rPr lang="tr-TR" sz="4300" dirty="0">
                <a:effectLst/>
                <a:latin typeface="Helvetica" pitchFamily="2" charset="0"/>
              </a:rPr>
              <a:t> me </a:t>
            </a:r>
            <a:r>
              <a:rPr lang="tr-TR" sz="4300" dirty="0" err="1">
                <a:effectLst/>
                <a:latin typeface="Helvetica" pitchFamily="2" charset="0"/>
              </a:rPr>
              <a:t>so</a:t>
            </a:r>
            <a:r>
              <a:rPr lang="tr-TR" sz="4300" dirty="0">
                <a:effectLst/>
                <a:latin typeface="Helvetica" pitchFamily="2" charset="0"/>
              </a:rPr>
              <a:t> </a:t>
            </a:r>
            <a:r>
              <a:rPr lang="tr-TR" sz="4300" dirty="0" err="1">
                <a:effectLst/>
                <a:latin typeface="Helvetica" pitchFamily="2" charset="0"/>
              </a:rPr>
              <a:t>wisely</a:t>
            </a:r>
            <a:r>
              <a:rPr lang="tr-TR" sz="4300" dirty="0">
                <a:effectLst/>
                <a:latin typeface="Helvetica" pitchFamily="2" charset="0"/>
              </a:rPr>
              <a:t>.</a:t>
            </a:r>
          </a:p>
          <a:p>
            <a:r>
              <a:rPr lang="tr-TR" sz="4300" dirty="0">
                <a:effectLst/>
                <a:latin typeface="Helvetica" pitchFamily="2" charset="0"/>
              </a:rPr>
              <a:t> “</a:t>
            </a:r>
            <a:r>
              <a:rPr lang="tr-TR" sz="4300" dirty="0" err="1">
                <a:effectLst/>
                <a:latin typeface="Helvetica" pitchFamily="2" charset="0"/>
              </a:rPr>
              <a:t>You</a:t>
            </a:r>
            <a:r>
              <a:rPr lang="tr-TR" sz="4300" dirty="0">
                <a:effectLst/>
                <a:latin typeface="Helvetica" pitchFamily="2" charset="0"/>
              </a:rPr>
              <a:t> </a:t>
            </a:r>
            <a:r>
              <a:rPr lang="tr-TR" sz="4300" dirty="0" err="1">
                <a:effectLst/>
                <a:latin typeface="Helvetica" pitchFamily="2" charset="0"/>
              </a:rPr>
              <a:t>know</a:t>
            </a:r>
            <a:r>
              <a:rPr lang="tr-TR" sz="4300" dirty="0">
                <a:effectLst/>
                <a:latin typeface="Helvetica" pitchFamily="2" charset="0"/>
              </a:rPr>
              <a:t> </a:t>
            </a:r>
            <a:r>
              <a:rPr lang="tr-TR" sz="4300" dirty="0" err="1">
                <a:effectLst/>
                <a:latin typeface="Helvetica" pitchFamily="2" charset="0"/>
              </a:rPr>
              <a:t>my</a:t>
            </a:r>
            <a:r>
              <a:rPr lang="tr-TR" sz="4300" dirty="0">
                <a:effectLst/>
                <a:latin typeface="Helvetica" pitchFamily="2" charset="0"/>
              </a:rPr>
              <a:t> name: I’m </a:t>
            </a:r>
            <a:r>
              <a:rPr lang="tr-TR" sz="4300" dirty="0" err="1">
                <a:effectLst/>
                <a:latin typeface="Helvetica" pitchFamily="2" charset="0"/>
              </a:rPr>
              <a:t>none</a:t>
            </a:r>
            <a:r>
              <a:rPr lang="tr-TR" sz="4300" dirty="0">
                <a:effectLst/>
                <a:latin typeface="Helvetica" pitchFamily="2" charset="0"/>
              </a:rPr>
              <a:t> but </a:t>
            </a:r>
            <a:r>
              <a:rPr lang="tr-TR" sz="4300" dirty="0" err="1">
                <a:effectLst/>
                <a:latin typeface="Helvetica" pitchFamily="2" charset="0"/>
              </a:rPr>
              <a:t>the</a:t>
            </a:r>
            <a:r>
              <a:rPr lang="tr-TR" sz="4300" dirty="0">
                <a:effectLst/>
                <a:latin typeface="Helvetica" pitchFamily="2" charset="0"/>
              </a:rPr>
              <a:t> </a:t>
            </a:r>
            <a:r>
              <a:rPr lang="tr-TR" sz="4300" dirty="0" err="1">
                <a:effectLst/>
                <a:latin typeface="Helvetica" pitchFamily="2" charset="0"/>
              </a:rPr>
              <a:t>Church</a:t>
            </a:r>
            <a:r>
              <a:rPr lang="tr-TR" sz="4300" dirty="0">
                <a:effectLst/>
                <a:latin typeface="Helvetica" pitchFamily="2" charset="0"/>
              </a:rPr>
              <a:t>.</a:t>
            </a:r>
          </a:p>
          <a:p>
            <a:r>
              <a:rPr lang="tr-TR" sz="4300" dirty="0">
                <a:effectLst/>
                <a:latin typeface="Helvetica" pitchFamily="2" charset="0"/>
              </a:rPr>
              <a:t>I </a:t>
            </a:r>
            <a:r>
              <a:rPr lang="tr-TR" sz="4300" dirty="0" err="1">
                <a:effectLst/>
                <a:latin typeface="Helvetica" pitchFamily="2" charset="0"/>
              </a:rPr>
              <a:t>took</a:t>
            </a:r>
            <a:r>
              <a:rPr lang="tr-TR" sz="4300" dirty="0">
                <a:effectLst/>
                <a:latin typeface="Helvetica" pitchFamily="2" charset="0"/>
              </a:rPr>
              <a:t> </a:t>
            </a:r>
            <a:r>
              <a:rPr lang="tr-TR" sz="4300" dirty="0" err="1">
                <a:effectLst/>
                <a:latin typeface="Helvetica" pitchFamily="2" charset="0"/>
              </a:rPr>
              <a:t>you</a:t>
            </a:r>
            <a:r>
              <a:rPr lang="tr-TR" sz="4300" dirty="0">
                <a:effectLst/>
                <a:latin typeface="Helvetica" pitchFamily="2" charset="0"/>
              </a:rPr>
              <a:t> </a:t>
            </a:r>
            <a:r>
              <a:rPr lang="tr-TR" sz="4300" dirty="0" err="1">
                <a:effectLst/>
                <a:latin typeface="Helvetica" pitchFamily="2" charset="0"/>
              </a:rPr>
              <a:t>to</a:t>
            </a:r>
            <a:r>
              <a:rPr lang="tr-TR" sz="4300" dirty="0">
                <a:effectLst/>
                <a:latin typeface="Helvetica" pitchFamily="2" charset="0"/>
              </a:rPr>
              <a:t> me </a:t>
            </a:r>
            <a:r>
              <a:rPr lang="tr-TR" sz="4300" dirty="0" err="1">
                <a:effectLst/>
                <a:latin typeface="Helvetica" pitchFamily="2" charset="0"/>
              </a:rPr>
              <a:t>and</a:t>
            </a:r>
            <a:r>
              <a:rPr lang="tr-TR" sz="4300" dirty="0">
                <a:effectLst/>
                <a:latin typeface="Helvetica" pitchFamily="2" charset="0"/>
              </a:rPr>
              <a:t> </a:t>
            </a:r>
            <a:r>
              <a:rPr lang="tr-TR" sz="4300" dirty="0" err="1">
                <a:effectLst/>
                <a:latin typeface="Helvetica" pitchFamily="2" charset="0"/>
              </a:rPr>
              <a:t>taught</a:t>
            </a:r>
            <a:r>
              <a:rPr lang="tr-TR" sz="4300" dirty="0">
                <a:effectLst/>
                <a:latin typeface="Helvetica" pitchFamily="2" charset="0"/>
              </a:rPr>
              <a:t> </a:t>
            </a:r>
            <a:r>
              <a:rPr lang="tr-TR" sz="4300" dirty="0" err="1">
                <a:effectLst/>
                <a:latin typeface="Helvetica" pitchFamily="2" charset="0"/>
              </a:rPr>
              <a:t>you</a:t>
            </a:r>
            <a:r>
              <a:rPr lang="tr-TR" sz="4300" dirty="0">
                <a:effectLst/>
                <a:latin typeface="Helvetica" pitchFamily="2" charset="0"/>
              </a:rPr>
              <a:t> </a:t>
            </a:r>
            <a:r>
              <a:rPr lang="tr-TR" sz="4300" dirty="0" err="1">
                <a:effectLst/>
                <a:latin typeface="Helvetica" pitchFamily="2" charset="0"/>
              </a:rPr>
              <a:t>the</a:t>
            </a:r>
            <a:r>
              <a:rPr lang="tr-TR" sz="4300" dirty="0">
                <a:effectLst/>
                <a:latin typeface="Helvetica" pitchFamily="2" charset="0"/>
              </a:rPr>
              <a:t> </a:t>
            </a:r>
            <a:r>
              <a:rPr lang="tr-TR" sz="4300" dirty="0" err="1">
                <a:effectLst/>
                <a:latin typeface="Helvetica" pitchFamily="2" charset="0"/>
              </a:rPr>
              <a:t>faith</a:t>
            </a:r>
            <a:r>
              <a:rPr lang="tr-TR" sz="4300" dirty="0">
                <a:effectLst/>
                <a:latin typeface="Helvetica" pitchFamily="2" charset="0"/>
              </a:rPr>
              <a:t>,</a:t>
            </a:r>
          </a:p>
          <a:p>
            <a:r>
              <a:rPr lang="tr-TR" sz="4300" dirty="0" err="1">
                <a:effectLst/>
                <a:latin typeface="Helvetica" pitchFamily="2" charset="0"/>
              </a:rPr>
              <a:t>And</a:t>
            </a:r>
            <a:r>
              <a:rPr lang="tr-TR" sz="4300" dirty="0">
                <a:effectLst/>
                <a:latin typeface="Helvetica" pitchFamily="2" charset="0"/>
              </a:rPr>
              <a:t> </a:t>
            </a:r>
            <a:r>
              <a:rPr lang="tr-TR" sz="4300" dirty="0" err="1">
                <a:effectLst/>
                <a:latin typeface="Helvetica" pitchFamily="2" charset="0"/>
              </a:rPr>
              <a:t>your</a:t>
            </a:r>
            <a:r>
              <a:rPr lang="tr-TR" sz="4300" dirty="0">
                <a:effectLst/>
                <a:latin typeface="Helvetica" pitchFamily="2" charset="0"/>
              </a:rPr>
              <a:t> </a:t>
            </a:r>
            <a:r>
              <a:rPr lang="tr-TR" sz="4300" dirty="0" err="1">
                <a:effectLst/>
                <a:latin typeface="Helvetica" pitchFamily="2" charset="0"/>
              </a:rPr>
              <a:t>godparents</a:t>
            </a:r>
            <a:r>
              <a:rPr lang="tr-TR" sz="4300" dirty="0">
                <a:effectLst/>
                <a:latin typeface="Helvetica" pitchFamily="2" charset="0"/>
              </a:rPr>
              <a:t> </a:t>
            </a:r>
            <a:r>
              <a:rPr lang="tr-TR" sz="4300" dirty="0" err="1">
                <a:effectLst/>
                <a:latin typeface="Helvetica" pitchFamily="2" charset="0"/>
              </a:rPr>
              <a:t>bound</a:t>
            </a:r>
            <a:r>
              <a:rPr lang="tr-TR" sz="4300" dirty="0">
                <a:effectLst/>
                <a:latin typeface="Helvetica" pitchFamily="2" charset="0"/>
              </a:rPr>
              <a:t> </a:t>
            </a:r>
            <a:r>
              <a:rPr lang="tr-TR" sz="4300" dirty="0" err="1">
                <a:effectLst/>
                <a:latin typeface="Helvetica" pitchFamily="2" charset="0"/>
              </a:rPr>
              <a:t>you</a:t>
            </a:r>
            <a:r>
              <a:rPr lang="tr-TR" sz="4300" dirty="0">
                <a:effectLst/>
                <a:latin typeface="Helvetica" pitchFamily="2" charset="0"/>
              </a:rPr>
              <a:t> </a:t>
            </a:r>
            <a:r>
              <a:rPr lang="tr-TR" sz="4300" dirty="0" err="1">
                <a:effectLst/>
                <a:latin typeface="Helvetica" pitchFamily="2" charset="0"/>
              </a:rPr>
              <a:t>to</a:t>
            </a:r>
            <a:r>
              <a:rPr lang="tr-TR" sz="4300" dirty="0">
                <a:effectLst/>
                <a:latin typeface="Helvetica" pitchFamily="2" charset="0"/>
              </a:rPr>
              <a:t> </a:t>
            </a:r>
            <a:r>
              <a:rPr lang="tr-TR" sz="4300" dirty="0" err="1">
                <a:effectLst/>
                <a:latin typeface="Helvetica" pitchFamily="2" charset="0"/>
              </a:rPr>
              <a:t>obey</a:t>
            </a:r>
            <a:r>
              <a:rPr lang="tr-TR" sz="4300" dirty="0">
                <a:effectLst/>
                <a:latin typeface="Helvetica" pitchFamily="2" charset="0"/>
              </a:rPr>
              <a:t> </a:t>
            </a:r>
            <a:r>
              <a:rPr lang="tr-TR" sz="4300" dirty="0" err="1">
                <a:effectLst/>
                <a:latin typeface="Helvetica" pitchFamily="2" charset="0"/>
              </a:rPr>
              <a:t>my</a:t>
            </a:r>
            <a:r>
              <a:rPr lang="tr-TR" sz="4300" dirty="0">
                <a:effectLst/>
                <a:latin typeface="Helvetica" pitchFamily="2" charset="0"/>
              </a:rPr>
              <a:t> </a:t>
            </a:r>
            <a:r>
              <a:rPr lang="tr-TR" sz="4300" dirty="0" err="1">
                <a:effectLst/>
                <a:latin typeface="Helvetica" pitchFamily="2" charset="0"/>
              </a:rPr>
              <a:t>bidding</a:t>
            </a:r>
            <a:endParaRPr lang="tr-TR" sz="4300" dirty="0">
              <a:effectLst/>
              <a:latin typeface="Helvetica" pitchFamily="2" charset="0"/>
            </a:endParaRPr>
          </a:p>
          <a:p>
            <a:r>
              <a:rPr lang="tr-TR" sz="4300" dirty="0" err="1">
                <a:effectLst/>
                <a:latin typeface="Helvetica" pitchFamily="2" charset="0"/>
              </a:rPr>
              <a:t>And</a:t>
            </a:r>
            <a:r>
              <a:rPr lang="tr-TR" sz="4300" dirty="0">
                <a:effectLst/>
                <a:latin typeface="Helvetica" pitchFamily="2" charset="0"/>
              </a:rPr>
              <a:t> </a:t>
            </a:r>
            <a:r>
              <a:rPr lang="tr-TR" sz="4300" dirty="0" err="1">
                <a:effectLst/>
                <a:latin typeface="Helvetica" pitchFamily="2" charset="0"/>
              </a:rPr>
              <a:t>to</a:t>
            </a:r>
            <a:r>
              <a:rPr lang="tr-TR" sz="4300" dirty="0">
                <a:effectLst/>
                <a:latin typeface="Helvetica" pitchFamily="2" charset="0"/>
              </a:rPr>
              <a:t> </a:t>
            </a:r>
            <a:r>
              <a:rPr lang="tr-TR" sz="4300" dirty="0" err="1">
                <a:effectLst/>
                <a:latin typeface="Helvetica" pitchFamily="2" charset="0"/>
              </a:rPr>
              <a:t>love</a:t>
            </a:r>
            <a:r>
              <a:rPr lang="tr-TR" sz="4300" dirty="0">
                <a:effectLst/>
                <a:latin typeface="Helvetica" pitchFamily="2" charset="0"/>
              </a:rPr>
              <a:t> me </a:t>
            </a:r>
            <a:r>
              <a:rPr lang="tr-TR" sz="4300" dirty="0" err="1">
                <a:effectLst/>
                <a:latin typeface="Helvetica" pitchFamily="2" charset="0"/>
              </a:rPr>
              <a:t>loyally</a:t>
            </a:r>
            <a:r>
              <a:rPr lang="tr-TR" sz="4300" dirty="0">
                <a:effectLst/>
                <a:latin typeface="Helvetica" pitchFamily="2" charset="0"/>
              </a:rPr>
              <a:t> </a:t>
            </a:r>
            <a:r>
              <a:rPr lang="tr-TR" sz="4300" dirty="0" err="1">
                <a:effectLst/>
                <a:latin typeface="Helvetica" pitchFamily="2" charset="0"/>
              </a:rPr>
              <a:t>throughout</a:t>
            </a:r>
            <a:r>
              <a:rPr lang="tr-TR" sz="4300" dirty="0">
                <a:effectLst/>
                <a:latin typeface="Helvetica" pitchFamily="2" charset="0"/>
              </a:rPr>
              <a:t> </a:t>
            </a:r>
            <a:r>
              <a:rPr lang="tr-TR" sz="4300" dirty="0" err="1">
                <a:effectLst/>
                <a:latin typeface="Helvetica" pitchFamily="2" charset="0"/>
              </a:rPr>
              <a:t>your</a:t>
            </a:r>
            <a:r>
              <a:rPr lang="tr-TR" sz="4300" dirty="0">
                <a:effectLst/>
                <a:latin typeface="Helvetica" pitchFamily="2" charset="0"/>
              </a:rPr>
              <a:t> life.”</a:t>
            </a:r>
          </a:p>
          <a:p>
            <a:r>
              <a:rPr lang="tr-TR" sz="4300" dirty="0">
                <a:effectLst/>
                <a:latin typeface="Helvetica" pitchFamily="2" charset="0"/>
              </a:rPr>
              <a:t>I </a:t>
            </a:r>
            <a:r>
              <a:rPr lang="tr-TR" sz="4300" dirty="0" err="1">
                <a:effectLst/>
                <a:latin typeface="Helvetica" pitchFamily="2" charset="0"/>
              </a:rPr>
              <a:t>commended</a:t>
            </a:r>
            <a:r>
              <a:rPr lang="tr-TR" sz="4300" dirty="0">
                <a:effectLst/>
                <a:latin typeface="Helvetica" pitchFamily="2" charset="0"/>
              </a:rPr>
              <a:t> </a:t>
            </a:r>
            <a:r>
              <a:rPr lang="tr-TR" sz="4300" dirty="0" err="1">
                <a:effectLst/>
                <a:latin typeface="Helvetica" pitchFamily="2" charset="0"/>
              </a:rPr>
              <a:t>myself</a:t>
            </a:r>
            <a:r>
              <a:rPr lang="tr-TR" sz="4300" dirty="0">
                <a:effectLst/>
                <a:latin typeface="Helvetica" pitchFamily="2" charset="0"/>
              </a:rPr>
              <a:t> </a:t>
            </a:r>
            <a:r>
              <a:rPr lang="tr-TR" sz="4300" dirty="0" err="1">
                <a:effectLst/>
                <a:latin typeface="Helvetica" pitchFamily="2" charset="0"/>
              </a:rPr>
              <a:t>to</a:t>
            </a:r>
            <a:r>
              <a:rPr lang="tr-TR" sz="4300" dirty="0">
                <a:effectLst/>
                <a:latin typeface="Helvetica" pitchFamily="2" charset="0"/>
              </a:rPr>
              <a:t> her </a:t>
            </a:r>
            <a:r>
              <a:rPr lang="tr-TR" sz="4300" dirty="0" err="1">
                <a:effectLst/>
                <a:latin typeface="Helvetica" pitchFamily="2" charset="0"/>
              </a:rPr>
              <a:t>mercy</a:t>
            </a:r>
            <a:r>
              <a:rPr lang="tr-TR" sz="4300" dirty="0">
                <a:effectLst/>
                <a:latin typeface="Helvetica" pitchFamily="2" charset="0"/>
              </a:rPr>
              <a:t> </a:t>
            </a:r>
            <a:r>
              <a:rPr lang="tr-TR" sz="4300" dirty="0" err="1">
                <a:effectLst/>
                <a:latin typeface="Helvetica" pitchFamily="2" charset="0"/>
              </a:rPr>
              <a:t>for</a:t>
            </a:r>
            <a:r>
              <a:rPr lang="tr-TR" sz="4300" dirty="0">
                <a:effectLst/>
                <a:latin typeface="Helvetica" pitchFamily="2" charset="0"/>
              </a:rPr>
              <a:t> </a:t>
            </a:r>
            <a:r>
              <a:rPr lang="tr-TR" sz="4300" dirty="0" err="1">
                <a:effectLst/>
                <a:latin typeface="Helvetica" pitchFamily="2" charset="0"/>
              </a:rPr>
              <a:t>my</a:t>
            </a:r>
            <a:r>
              <a:rPr lang="tr-TR" sz="4300" dirty="0">
                <a:effectLst/>
                <a:latin typeface="Helvetica" pitchFamily="2" charset="0"/>
              </a:rPr>
              <a:t> </a:t>
            </a:r>
            <a:r>
              <a:rPr lang="tr-TR" sz="4300" dirty="0" err="1">
                <a:effectLst/>
                <a:latin typeface="Helvetica" pitchFamily="2" charset="0"/>
              </a:rPr>
              <a:t>sins</a:t>
            </a:r>
            <a:r>
              <a:rPr lang="tr-TR" sz="4300" dirty="0">
                <a:effectLst/>
                <a:latin typeface="Helvetica" pitchFamily="2" charset="0"/>
              </a:rPr>
              <a:t>,</a:t>
            </a:r>
          </a:p>
          <a:p>
            <a:r>
              <a:rPr lang="tr-TR" sz="4300" dirty="0" err="1">
                <a:effectLst/>
                <a:latin typeface="Helvetica" pitchFamily="2" charset="0"/>
              </a:rPr>
              <a:t>Pleading</a:t>
            </a:r>
            <a:r>
              <a:rPr lang="tr-TR" sz="4300" dirty="0">
                <a:effectLst/>
                <a:latin typeface="Helvetica" pitchFamily="2" charset="0"/>
              </a:rPr>
              <a:t> on </a:t>
            </a:r>
            <a:r>
              <a:rPr lang="tr-TR" sz="4300" dirty="0" err="1">
                <a:effectLst/>
                <a:latin typeface="Helvetica" pitchFamily="2" charset="0"/>
              </a:rPr>
              <a:t>my</a:t>
            </a:r>
            <a:r>
              <a:rPr lang="tr-TR" sz="4300" dirty="0">
                <a:effectLst/>
                <a:latin typeface="Helvetica" pitchFamily="2" charset="0"/>
              </a:rPr>
              <a:t> </a:t>
            </a:r>
            <a:r>
              <a:rPr lang="tr-TR" sz="4300" dirty="0" err="1">
                <a:effectLst/>
                <a:latin typeface="Helvetica" pitchFamily="2" charset="0"/>
              </a:rPr>
              <a:t>knees</a:t>
            </a:r>
            <a:r>
              <a:rPr lang="tr-TR" sz="4300" dirty="0">
                <a:effectLst/>
                <a:latin typeface="Helvetica" pitchFamily="2" charset="0"/>
              </a:rPr>
              <a:t> </a:t>
            </a:r>
            <a:r>
              <a:rPr lang="tr-TR" sz="4300" dirty="0" err="1">
                <a:effectLst/>
                <a:latin typeface="Helvetica" pitchFamily="2" charset="0"/>
              </a:rPr>
              <a:t>for</a:t>
            </a:r>
            <a:r>
              <a:rPr lang="tr-TR" sz="4300" dirty="0">
                <a:effectLst/>
                <a:latin typeface="Helvetica" pitchFamily="2" charset="0"/>
              </a:rPr>
              <a:t> her </a:t>
            </a:r>
            <a:r>
              <a:rPr lang="tr-TR" sz="4300" dirty="0" err="1">
                <a:effectLst/>
                <a:latin typeface="Helvetica" pitchFamily="2" charset="0"/>
              </a:rPr>
              <a:t>prayers</a:t>
            </a:r>
            <a:r>
              <a:rPr lang="tr-TR" sz="4300" dirty="0">
                <a:effectLst/>
                <a:latin typeface="Helvetica" pitchFamily="2" charset="0"/>
              </a:rPr>
              <a:t> </a:t>
            </a:r>
            <a:r>
              <a:rPr lang="tr-TR" sz="4300" dirty="0" err="1">
                <a:effectLst/>
                <a:latin typeface="Helvetica" pitchFamily="2" charset="0"/>
              </a:rPr>
              <a:t>for</a:t>
            </a:r>
            <a:r>
              <a:rPr lang="tr-TR" sz="4300" dirty="0">
                <a:effectLst/>
                <a:latin typeface="Helvetica" pitchFamily="2" charset="0"/>
              </a:rPr>
              <a:t> </a:t>
            </a:r>
            <a:r>
              <a:rPr lang="tr-TR" sz="4300" dirty="0" err="1">
                <a:effectLst/>
                <a:latin typeface="Helvetica" pitchFamily="2" charset="0"/>
              </a:rPr>
              <a:t>God’s</a:t>
            </a:r>
            <a:r>
              <a:rPr lang="tr-TR" sz="4300" dirty="0">
                <a:effectLst/>
                <a:latin typeface="Helvetica" pitchFamily="2" charset="0"/>
              </a:rPr>
              <a:t> </a:t>
            </a:r>
            <a:r>
              <a:rPr lang="tr-TR" sz="4300" dirty="0" err="1">
                <a:effectLst/>
                <a:latin typeface="Helvetica" pitchFamily="2" charset="0"/>
              </a:rPr>
              <a:t>pity</a:t>
            </a:r>
            <a:r>
              <a:rPr lang="tr-TR" sz="4300" dirty="0">
                <a:effectLst/>
                <a:latin typeface="Helvetica" pitchFamily="2" charset="0"/>
              </a:rPr>
              <a:t>,</a:t>
            </a:r>
          </a:p>
          <a:p>
            <a:r>
              <a:rPr lang="tr-TR" sz="4300" dirty="0" err="1">
                <a:effectLst/>
                <a:latin typeface="Helvetica" pitchFamily="2" charset="0"/>
              </a:rPr>
              <a:t>Entreating</a:t>
            </a:r>
            <a:r>
              <a:rPr lang="tr-TR" sz="4300" dirty="0">
                <a:effectLst/>
                <a:latin typeface="Helvetica" pitchFamily="2" charset="0"/>
              </a:rPr>
              <a:t> her </a:t>
            </a:r>
            <a:r>
              <a:rPr lang="tr-TR" sz="4300" dirty="0" err="1">
                <a:effectLst/>
                <a:latin typeface="Helvetica" pitchFamily="2" charset="0"/>
              </a:rPr>
              <a:t>to</a:t>
            </a:r>
            <a:r>
              <a:rPr lang="tr-TR" sz="4300" dirty="0">
                <a:effectLst/>
                <a:latin typeface="Helvetica" pitchFamily="2" charset="0"/>
              </a:rPr>
              <a:t> </a:t>
            </a:r>
            <a:r>
              <a:rPr lang="tr-TR" sz="4300" dirty="0" err="1">
                <a:effectLst/>
                <a:latin typeface="Helvetica" pitchFamily="2" charset="0"/>
              </a:rPr>
              <a:t>teach</a:t>
            </a:r>
            <a:r>
              <a:rPr lang="tr-TR" sz="4300" dirty="0">
                <a:effectLst/>
                <a:latin typeface="Helvetica" pitchFamily="2" charset="0"/>
              </a:rPr>
              <a:t> me </a:t>
            </a:r>
            <a:r>
              <a:rPr lang="tr-TR" sz="4300" dirty="0" err="1">
                <a:effectLst/>
                <a:latin typeface="Helvetica" pitchFamily="2" charset="0"/>
              </a:rPr>
              <a:t>to</a:t>
            </a:r>
            <a:r>
              <a:rPr lang="tr-TR" sz="4300" dirty="0">
                <a:effectLst/>
                <a:latin typeface="Helvetica" pitchFamily="2" charset="0"/>
              </a:rPr>
              <a:t> </a:t>
            </a:r>
            <a:r>
              <a:rPr lang="tr-TR" sz="4300" dirty="0" err="1">
                <a:effectLst/>
                <a:latin typeface="Helvetica" pitchFamily="2" charset="0"/>
              </a:rPr>
              <a:t>turn</a:t>
            </a:r>
            <a:r>
              <a:rPr lang="tr-TR" sz="4300" dirty="0">
                <a:effectLst/>
                <a:latin typeface="Helvetica" pitchFamily="2" charset="0"/>
              </a:rPr>
              <a:t> </a:t>
            </a:r>
            <a:r>
              <a:rPr lang="tr-TR" sz="4300" dirty="0" err="1">
                <a:effectLst/>
                <a:latin typeface="Helvetica" pitchFamily="2" charset="0"/>
              </a:rPr>
              <a:t>to</a:t>
            </a:r>
            <a:r>
              <a:rPr lang="tr-TR" sz="4300" dirty="0">
                <a:effectLst/>
                <a:latin typeface="Helvetica" pitchFamily="2" charset="0"/>
              </a:rPr>
              <a:t> </a:t>
            </a:r>
            <a:r>
              <a:rPr lang="tr-TR" sz="4300" dirty="0" err="1">
                <a:effectLst/>
                <a:latin typeface="Helvetica" pitchFamily="2" charset="0"/>
              </a:rPr>
              <a:t>Christ</a:t>
            </a:r>
            <a:r>
              <a:rPr lang="tr-TR" sz="4300" dirty="0">
                <a:effectLst/>
                <a:latin typeface="Helvetica" pitchFamily="2" charset="0"/>
              </a:rPr>
              <a:t>,</a:t>
            </a:r>
          </a:p>
          <a:p>
            <a:r>
              <a:rPr lang="tr-TR" sz="4300" dirty="0" err="1">
                <a:effectLst/>
                <a:latin typeface="Helvetica" pitchFamily="2" charset="0"/>
              </a:rPr>
              <a:t>And</a:t>
            </a:r>
            <a:r>
              <a:rPr lang="tr-TR" sz="4300" dirty="0">
                <a:effectLst/>
                <a:latin typeface="Helvetica" pitchFamily="2" charset="0"/>
              </a:rPr>
              <a:t> </a:t>
            </a:r>
            <a:r>
              <a:rPr lang="tr-TR" sz="4300" dirty="0" err="1">
                <a:effectLst/>
                <a:latin typeface="Helvetica" pitchFamily="2" charset="0"/>
              </a:rPr>
              <a:t>to</a:t>
            </a:r>
            <a:r>
              <a:rPr lang="tr-TR" sz="4300" dirty="0">
                <a:effectLst/>
                <a:latin typeface="Helvetica" pitchFamily="2" charset="0"/>
              </a:rPr>
              <a:t> do as </a:t>
            </a:r>
            <a:r>
              <a:rPr lang="tr-TR" sz="4300" dirty="0" err="1">
                <a:effectLst/>
                <a:latin typeface="Helvetica" pitchFamily="2" charset="0"/>
              </a:rPr>
              <a:t>my</a:t>
            </a:r>
            <a:r>
              <a:rPr lang="tr-TR" sz="4300" dirty="0">
                <a:effectLst/>
                <a:latin typeface="Helvetica" pitchFamily="2" charset="0"/>
              </a:rPr>
              <a:t> Maker </a:t>
            </a:r>
            <a:r>
              <a:rPr lang="tr-TR" sz="4300" dirty="0" err="1">
                <a:effectLst/>
                <a:latin typeface="Helvetica" pitchFamily="2" charset="0"/>
              </a:rPr>
              <a:t>might</a:t>
            </a:r>
            <a:r>
              <a:rPr lang="tr-TR" sz="4300" dirty="0">
                <a:effectLst/>
                <a:latin typeface="Helvetica" pitchFamily="2" charset="0"/>
              </a:rPr>
              <a:t> </a:t>
            </a:r>
            <a:r>
              <a:rPr lang="tr-TR" sz="4300" dirty="0" err="1">
                <a:effectLst/>
                <a:latin typeface="Helvetica" pitchFamily="2" charset="0"/>
              </a:rPr>
              <a:t>command</a:t>
            </a:r>
            <a:r>
              <a:rPr lang="tr-TR" sz="4300" dirty="0">
                <a:effectLst/>
                <a:latin typeface="Helvetica" pitchFamily="2" charset="0"/>
              </a:rPr>
              <a:t>:</a:t>
            </a:r>
          </a:p>
          <a:p>
            <a:r>
              <a:rPr lang="tr-TR" sz="4300" dirty="0">
                <a:effectLst/>
                <a:latin typeface="Helvetica" pitchFamily="2" charset="0"/>
              </a:rPr>
              <a:t>“</a:t>
            </a:r>
            <a:r>
              <a:rPr lang="tr-TR" sz="4300" b="1" dirty="0" err="1">
                <a:effectLst/>
                <a:latin typeface="Helvetica" pitchFamily="2" charset="0"/>
              </a:rPr>
              <a:t>Don’t</a:t>
            </a:r>
            <a:r>
              <a:rPr lang="tr-TR" sz="4300" b="1" dirty="0">
                <a:effectLst/>
                <a:latin typeface="Helvetica" pitchFamily="2" charset="0"/>
              </a:rPr>
              <a:t> </a:t>
            </a:r>
            <a:r>
              <a:rPr lang="tr-TR" sz="4300" b="1" dirty="0" err="1">
                <a:effectLst/>
                <a:latin typeface="Helvetica" pitchFamily="2" charset="0"/>
              </a:rPr>
              <a:t>tell</a:t>
            </a:r>
            <a:r>
              <a:rPr lang="tr-TR" sz="4300" b="1" dirty="0">
                <a:effectLst/>
                <a:latin typeface="Helvetica" pitchFamily="2" charset="0"/>
              </a:rPr>
              <a:t> me of </a:t>
            </a:r>
            <a:r>
              <a:rPr lang="tr-TR" sz="4300" b="1" dirty="0" err="1">
                <a:effectLst/>
                <a:latin typeface="Helvetica" pitchFamily="2" charset="0"/>
              </a:rPr>
              <a:t>treasure</a:t>
            </a:r>
            <a:r>
              <a:rPr lang="tr-TR" sz="4300" b="1" dirty="0">
                <a:effectLst/>
                <a:latin typeface="Helvetica" pitchFamily="2" charset="0"/>
              </a:rPr>
              <a:t> but </a:t>
            </a:r>
            <a:r>
              <a:rPr lang="tr-TR" sz="4300" b="1" dirty="0" err="1">
                <a:effectLst/>
                <a:latin typeface="Helvetica" pitchFamily="2" charset="0"/>
              </a:rPr>
              <a:t>teach</a:t>
            </a:r>
            <a:r>
              <a:rPr lang="tr-TR" sz="4300" b="1" dirty="0">
                <a:effectLst/>
                <a:latin typeface="Helvetica" pitchFamily="2" charset="0"/>
              </a:rPr>
              <a:t> me </a:t>
            </a:r>
            <a:r>
              <a:rPr lang="tr-TR" sz="4300" b="1" dirty="0" err="1">
                <a:effectLst/>
                <a:latin typeface="Helvetica" pitchFamily="2" charset="0"/>
              </a:rPr>
              <a:t>simply</a:t>
            </a:r>
            <a:r>
              <a:rPr lang="tr-TR" sz="4300" b="1" dirty="0">
                <a:effectLst/>
                <a:latin typeface="Helvetica" pitchFamily="2" charset="0"/>
              </a:rPr>
              <a:t>,</a:t>
            </a:r>
          </a:p>
          <a:p>
            <a:r>
              <a:rPr lang="tr-TR" sz="4300" b="1" dirty="0">
                <a:effectLst/>
                <a:latin typeface="Helvetica" pitchFamily="2" charset="0"/>
              </a:rPr>
              <a:t>Since </a:t>
            </a:r>
            <a:r>
              <a:rPr lang="tr-TR" sz="4300" b="1" dirty="0" err="1">
                <a:effectLst/>
                <a:latin typeface="Helvetica" pitchFamily="2" charset="0"/>
              </a:rPr>
              <a:t>you</a:t>
            </a:r>
            <a:r>
              <a:rPr lang="tr-TR" sz="4300" b="1" dirty="0">
                <a:effectLst/>
                <a:latin typeface="Helvetica" pitchFamily="2" charset="0"/>
              </a:rPr>
              <a:t> </a:t>
            </a:r>
            <a:r>
              <a:rPr lang="tr-TR" sz="4300" b="1" dirty="0" err="1">
                <a:effectLst/>
                <a:latin typeface="Helvetica" pitchFamily="2" charset="0"/>
              </a:rPr>
              <a:t>are</a:t>
            </a:r>
            <a:r>
              <a:rPr lang="tr-TR" sz="4300" b="1" dirty="0">
                <a:effectLst/>
                <a:latin typeface="Helvetica" pitchFamily="2" charset="0"/>
              </a:rPr>
              <a:t> </a:t>
            </a:r>
            <a:r>
              <a:rPr lang="tr-TR" sz="4300" b="1" dirty="0" err="1">
                <a:effectLst/>
                <a:latin typeface="Helvetica" pitchFamily="2" charset="0"/>
              </a:rPr>
              <a:t>saintly</a:t>
            </a:r>
            <a:r>
              <a:rPr lang="tr-TR" sz="4300" b="1" dirty="0">
                <a:effectLst/>
                <a:latin typeface="Helvetica" pitchFamily="2" charset="0"/>
              </a:rPr>
              <a:t>, how </a:t>
            </a:r>
            <a:r>
              <a:rPr lang="tr-TR" sz="4300" b="1" dirty="0" err="1">
                <a:effectLst/>
                <a:latin typeface="Helvetica" pitchFamily="2" charset="0"/>
              </a:rPr>
              <a:t>to</a:t>
            </a:r>
            <a:r>
              <a:rPr lang="tr-TR" sz="4300" b="1" dirty="0">
                <a:effectLst/>
                <a:latin typeface="Helvetica" pitchFamily="2" charset="0"/>
              </a:rPr>
              <a:t> </a:t>
            </a:r>
            <a:r>
              <a:rPr lang="tr-TR" sz="4300" b="1" dirty="0" err="1">
                <a:effectLst/>
                <a:latin typeface="Helvetica" pitchFamily="2" charset="0"/>
              </a:rPr>
              <a:t>save</a:t>
            </a:r>
            <a:r>
              <a:rPr lang="tr-TR" sz="4300" b="1" dirty="0">
                <a:effectLst/>
                <a:latin typeface="Helvetica" pitchFamily="2" charset="0"/>
              </a:rPr>
              <a:t> </a:t>
            </a:r>
            <a:r>
              <a:rPr lang="tr-TR" sz="4300" b="1" dirty="0" err="1">
                <a:effectLst/>
                <a:latin typeface="Helvetica" pitchFamily="2" charset="0"/>
              </a:rPr>
              <a:t>my</a:t>
            </a:r>
            <a:r>
              <a:rPr lang="tr-TR" sz="4300" b="1" dirty="0">
                <a:effectLst/>
                <a:latin typeface="Helvetica" pitchFamily="2" charset="0"/>
              </a:rPr>
              <a:t> </a:t>
            </a:r>
            <a:r>
              <a:rPr lang="tr-TR" sz="4300" b="1" dirty="0" err="1">
                <a:effectLst/>
                <a:latin typeface="Helvetica" pitchFamily="2" charset="0"/>
              </a:rPr>
              <a:t>soul</a:t>
            </a:r>
            <a:r>
              <a:rPr lang="tr-TR" sz="4300" b="1" dirty="0">
                <a:effectLst/>
                <a:latin typeface="Helvetica" pitchFamily="2" charset="0"/>
              </a:rPr>
              <a:t>.”</a:t>
            </a:r>
          </a:p>
          <a:p>
            <a:endParaRPr lang="tr-TR" dirty="0"/>
          </a:p>
        </p:txBody>
      </p:sp>
      <p:sp>
        <p:nvSpPr>
          <p:cNvPr id="4" name="İçerik Yer Tutucusu 3">
            <a:extLst>
              <a:ext uri="{FF2B5EF4-FFF2-40B4-BE49-F238E27FC236}">
                <a16:creationId xmlns:a16="http://schemas.microsoft.com/office/drawing/2014/main" id="{3302B3DE-9F51-FD0B-9B53-531D12DC5BC1}"/>
              </a:ext>
            </a:extLst>
          </p:cNvPr>
          <p:cNvSpPr>
            <a:spLocks noGrp="1"/>
          </p:cNvSpPr>
          <p:nvPr>
            <p:ph sz="half" idx="2"/>
          </p:nvPr>
        </p:nvSpPr>
        <p:spPr>
          <a:xfrm>
            <a:off x="6096000" y="2825339"/>
            <a:ext cx="5568887" cy="3709059"/>
          </a:xfrm>
        </p:spPr>
        <p:txBody>
          <a:bodyPr>
            <a:normAutofit fontScale="32500" lnSpcReduction="20000"/>
          </a:bodyPr>
          <a:lstStyle/>
          <a:p>
            <a:r>
              <a:rPr lang="tr-TR" dirty="0">
                <a:effectLst/>
                <a:latin typeface="Helvetica" pitchFamily="2" charset="0"/>
              </a:rPr>
              <a:t>“</a:t>
            </a:r>
            <a:r>
              <a:rPr lang="tr-TR" sz="4900" dirty="0" err="1">
                <a:effectLst/>
                <a:latin typeface="Helvetica" pitchFamily="2" charset="0"/>
              </a:rPr>
              <a:t>When</a:t>
            </a:r>
            <a:r>
              <a:rPr lang="tr-TR" sz="4900" dirty="0">
                <a:effectLst/>
                <a:latin typeface="Helvetica" pitchFamily="2" charset="0"/>
              </a:rPr>
              <a:t> </a:t>
            </a:r>
            <a:r>
              <a:rPr lang="tr-TR" sz="4900" dirty="0" err="1">
                <a:effectLst/>
                <a:latin typeface="Helvetica" pitchFamily="2" charset="0"/>
              </a:rPr>
              <a:t>all</a:t>
            </a:r>
            <a:r>
              <a:rPr lang="tr-TR" sz="4900" dirty="0">
                <a:effectLst/>
                <a:latin typeface="Helvetica" pitchFamily="2" charset="0"/>
              </a:rPr>
              <a:t> </a:t>
            </a:r>
            <a:r>
              <a:rPr lang="tr-TR" sz="4900" dirty="0" err="1">
                <a:effectLst/>
                <a:latin typeface="Helvetica" pitchFamily="2" charset="0"/>
              </a:rPr>
              <a:t>treasures</a:t>
            </a:r>
            <a:r>
              <a:rPr lang="tr-TR" sz="4900" dirty="0">
                <a:effectLst/>
                <a:latin typeface="Helvetica" pitchFamily="2" charset="0"/>
              </a:rPr>
              <a:t> </a:t>
            </a:r>
            <a:r>
              <a:rPr lang="tr-TR" sz="4900" dirty="0" err="1">
                <a:effectLst/>
                <a:latin typeface="Helvetica" pitchFamily="2" charset="0"/>
              </a:rPr>
              <a:t>are</a:t>
            </a:r>
            <a:r>
              <a:rPr lang="tr-TR" sz="4900" dirty="0">
                <a:effectLst/>
                <a:latin typeface="Helvetica" pitchFamily="2" charset="0"/>
              </a:rPr>
              <a:t> </a:t>
            </a:r>
            <a:r>
              <a:rPr lang="tr-TR" sz="4900" dirty="0" err="1">
                <a:effectLst/>
                <a:latin typeface="Helvetica" pitchFamily="2" charset="0"/>
              </a:rPr>
              <a:t>tried</a:t>
            </a:r>
            <a:r>
              <a:rPr lang="tr-TR" sz="4900" dirty="0">
                <a:effectLst/>
                <a:latin typeface="Helvetica" pitchFamily="2" charset="0"/>
              </a:rPr>
              <a:t>,” </a:t>
            </a:r>
            <a:r>
              <a:rPr lang="tr-TR" sz="4900" dirty="0" err="1">
                <a:effectLst/>
                <a:latin typeface="Helvetica" pitchFamily="2" charset="0"/>
              </a:rPr>
              <a:t>she</a:t>
            </a:r>
            <a:r>
              <a:rPr lang="tr-TR" sz="4900" dirty="0">
                <a:effectLst/>
                <a:latin typeface="Helvetica" pitchFamily="2" charset="0"/>
              </a:rPr>
              <a:t> </a:t>
            </a:r>
            <a:r>
              <a:rPr lang="tr-TR" sz="4900" dirty="0" err="1">
                <a:effectLst/>
                <a:latin typeface="Helvetica" pitchFamily="2" charset="0"/>
              </a:rPr>
              <a:t>said</a:t>
            </a:r>
            <a:r>
              <a:rPr lang="tr-TR" sz="4900" dirty="0">
                <a:effectLst/>
                <a:latin typeface="Helvetica" pitchFamily="2" charset="0"/>
              </a:rPr>
              <a:t>, “</a:t>
            </a:r>
            <a:r>
              <a:rPr lang="tr-TR" sz="4900" dirty="0" err="1">
                <a:effectLst/>
                <a:latin typeface="Helvetica" pitchFamily="2" charset="0"/>
              </a:rPr>
              <a:t>Truth</a:t>
            </a:r>
            <a:r>
              <a:rPr lang="tr-TR" sz="4900" dirty="0">
                <a:effectLst/>
                <a:latin typeface="Helvetica" pitchFamily="2" charset="0"/>
              </a:rPr>
              <a:t> is </a:t>
            </a:r>
            <a:r>
              <a:rPr lang="tr-TR" sz="4900" dirty="0" err="1">
                <a:effectLst/>
                <a:latin typeface="Helvetica" pitchFamily="2" charset="0"/>
              </a:rPr>
              <a:t>the</a:t>
            </a:r>
            <a:r>
              <a:rPr lang="tr-TR" sz="4900" dirty="0">
                <a:effectLst/>
                <a:latin typeface="Helvetica" pitchFamily="2" charset="0"/>
              </a:rPr>
              <a:t> </a:t>
            </a:r>
            <a:r>
              <a:rPr lang="tr-TR" sz="4900" dirty="0" err="1">
                <a:effectLst/>
                <a:latin typeface="Helvetica" pitchFamily="2" charset="0"/>
              </a:rPr>
              <a:t>best</a:t>
            </a:r>
            <a:r>
              <a:rPr lang="tr-TR" sz="4900" dirty="0">
                <a:effectLst/>
                <a:latin typeface="Helvetica" pitchFamily="2" charset="0"/>
              </a:rPr>
              <a:t>,</a:t>
            </a:r>
          </a:p>
          <a:p>
            <a:r>
              <a:rPr lang="tr-TR" sz="4900" dirty="0" err="1">
                <a:effectLst/>
                <a:latin typeface="Helvetica" pitchFamily="2" charset="0"/>
              </a:rPr>
              <a:t>For</a:t>
            </a:r>
            <a:r>
              <a:rPr lang="tr-TR" sz="4900" dirty="0">
                <a:effectLst/>
                <a:latin typeface="Helvetica" pitchFamily="2" charset="0"/>
              </a:rPr>
              <a:t> </a:t>
            </a:r>
            <a:r>
              <a:rPr lang="tr-TR" sz="4900" dirty="0" err="1">
                <a:effectLst/>
                <a:latin typeface="Helvetica" pitchFamily="2" charset="0"/>
              </a:rPr>
              <a:t>God</a:t>
            </a:r>
            <a:r>
              <a:rPr lang="tr-TR" sz="4900" dirty="0">
                <a:effectLst/>
                <a:latin typeface="Helvetica" pitchFamily="2" charset="0"/>
              </a:rPr>
              <a:t> is </a:t>
            </a:r>
            <a:r>
              <a:rPr lang="tr-TR" sz="4900" dirty="0" err="1">
                <a:effectLst/>
                <a:latin typeface="Helvetica" pitchFamily="2" charset="0"/>
              </a:rPr>
              <a:t>charity</a:t>
            </a:r>
            <a:r>
              <a:rPr lang="tr-TR" sz="4900" dirty="0">
                <a:effectLst/>
                <a:latin typeface="Helvetica" pitchFamily="2" charset="0"/>
              </a:rPr>
              <a:t>, as </a:t>
            </a:r>
            <a:r>
              <a:rPr lang="tr-TR" sz="4900" dirty="0" err="1">
                <a:effectLst/>
                <a:latin typeface="Helvetica" pitchFamily="2" charset="0"/>
              </a:rPr>
              <a:t>the</a:t>
            </a:r>
            <a:r>
              <a:rPr lang="tr-TR" sz="4900" dirty="0">
                <a:effectLst/>
                <a:latin typeface="Helvetica" pitchFamily="2" charset="0"/>
              </a:rPr>
              <a:t> </a:t>
            </a:r>
            <a:r>
              <a:rPr lang="tr-TR" sz="4900" dirty="0" err="1">
                <a:effectLst/>
                <a:latin typeface="Helvetica" pitchFamily="2" charset="0"/>
              </a:rPr>
              <a:t>Gospel</a:t>
            </a:r>
            <a:r>
              <a:rPr lang="tr-TR" sz="4900" dirty="0">
                <a:effectLst/>
                <a:latin typeface="Helvetica" pitchFamily="2" charset="0"/>
              </a:rPr>
              <a:t> </a:t>
            </a:r>
            <a:r>
              <a:rPr lang="tr-TR" sz="4900" dirty="0" err="1">
                <a:effectLst/>
                <a:latin typeface="Helvetica" pitchFamily="2" charset="0"/>
              </a:rPr>
              <a:t>agrees</a:t>
            </a:r>
            <a:r>
              <a:rPr lang="tr-TR" sz="4900" dirty="0">
                <a:effectLst/>
                <a:latin typeface="Helvetica" pitchFamily="2" charset="0"/>
              </a:rPr>
              <a:t>.</a:t>
            </a:r>
          </a:p>
          <a:p>
            <a:r>
              <a:rPr lang="tr-TR" sz="4900" dirty="0" err="1">
                <a:effectLst/>
                <a:latin typeface="Helvetica" pitchFamily="2" charset="0"/>
              </a:rPr>
              <a:t>It’s</a:t>
            </a:r>
            <a:r>
              <a:rPr lang="tr-TR" sz="4900" dirty="0">
                <a:effectLst/>
                <a:latin typeface="Helvetica" pitchFamily="2" charset="0"/>
              </a:rPr>
              <a:t> as </a:t>
            </a:r>
            <a:r>
              <a:rPr lang="tr-TR" sz="4900" dirty="0" err="1">
                <a:effectLst/>
                <a:latin typeface="Helvetica" pitchFamily="2" charset="0"/>
              </a:rPr>
              <a:t>priceless</a:t>
            </a:r>
            <a:r>
              <a:rPr lang="tr-TR" sz="4900" dirty="0">
                <a:effectLst/>
                <a:latin typeface="Helvetica" pitchFamily="2" charset="0"/>
              </a:rPr>
              <a:t> a </a:t>
            </a:r>
            <a:r>
              <a:rPr lang="tr-TR" sz="4900" dirty="0" err="1">
                <a:effectLst/>
                <a:latin typeface="Helvetica" pitchFamily="2" charset="0"/>
              </a:rPr>
              <a:t>precept</a:t>
            </a:r>
            <a:r>
              <a:rPr lang="tr-TR" sz="4900" dirty="0">
                <a:effectLst/>
                <a:latin typeface="Helvetica" pitchFamily="2" charset="0"/>
              </a:rPr>
              <a:t> as </a:t>
            </a:r>
            <a:r>
              <a:rPr lang="tr-TR" sz="4900" dirty="0" err="1">
                <a:effectLst/>
                <a:latin typeface="Helvetica" pitchFamily="2" charset="0"/>
              </a:rPr>
              <a:t>God</a:t>
            </a:r>
            <a:r>
              <a:rPr lang="tr-TR" sz="4900" dirty="0">
                <a:effectLst/>
                <a:latin typeface="Helvetica" pitchFamily="2" charset="0"/>
              </a:rPr>
              <a:t> is in </a:t>
            </a:r>
            <a:r>
              <a:rPr lang="tr-TR" sz="4900" dirty="0" err="1">
                <a:effectLst/>
                <a:latin typeface="Helvetica" pitchFamily="2" charset="0"/>
              </a:rPr>
              <a:t>person</a:t>
            </a:r>
            <a:r>
              <a:rPr lang="tr-TR" sz="4900" dirty="0">
                <a:effectLst/>
                <a:latin typeface="Helvetica" pitchFamily="2" charset="0"/>
              </a:rPr>
              <a:t>.</a:t>
            </a:r>
          </a:p>
          <a:p>
            <a:r>
              <a:rPr lang="tr-TR" sz="4900" dirty="0" err="1">
                <a:effectLst/>
                <a:latin typeface="Helvetica" pitchFamily="2" charset="0"/>
              </a:rPr>
              <a:t>If</a:t>
            </a:r>
            <a:r>
              <a:rPr lang="tr-TR" sz="4900" dirty="0">
                <a:effectLst/>
                <a:latin typeface="Helvetica" pitchFamily="2" charset="0"/>
              </a:rPr>
              <a:t> </a:t>
            </a:r>
            <a:r>
              <a:rPr lang="tr-TR" sz="4900" dirty="0" err="1">
                <a:effectLst/>
                <a:latin typeface="Helvetica" pitchFamily="2" charset="0"/>
              </a:rPr>
              <a:t>your</a:t>
            </a:r>
            <a:r>
              <a:rPr lang="tr-TR" sz="4900" dirty="0">
                <a:effectLst/>
                <a:latin typeface="Helvetica" pitchFamily="2" charset="0"/>
              </a:rPr>
              <a:t> </a:t>
            </a:r>
            <a:r>
              <a:rPr lang="tr-TR" sz="4900" dirty="0" err="1">
                <a:effectLst/>
                <a:latin typeface="Helvetica" pitchFamily="2" charset="0"/>
              </a:rPr>
              <a:t>tongue</a:t>
            </a:r>
            <a:r>
              <a:rPr lang="tr-TR" sz="4900" dirty="0">
                <a:effectLst/>
                <a:latin typeface="Helvetica" pitchFamily="2" charset="0"/>
              </a:rPr>
              <a:t> is </a:t>
            </a:r>
            <a:r>
              <a:rPr lang="tr-TR" sz="4900" dirty="0" err="1">
                <a:effectLst/>
                <a:latin typeface="Helvetica" pitchFamily="2" charset="0"/>
              </a:rPr>
              <a:t>true</a:t>
            </a:r>
            <a:r>
              <a:rPr lang="tr-TR" sz="4900" dirty="0">
                <a:effectLst/>
                <a:latin typeface="Helvetica" pitchFamily="2" charset="0"/>
              </a:rPr>
              <a:t> </a:t>
            </a:r>
            <a:r>
              <a:rPr lang="tr-TR" sz="4900" dirty="0" err="1">
                <a:effectLst/>
                <a:latin typeface="Helvetica" pitchFamily="2" charset="0"/>
              </a:rPr>
              <a:t>and</a:t>
            </a:r>
            <a:r>
              <a:rPr lang="tr-TR" sz="4900" dirty="0">
                <a:effectLst/>
                <a:latin typeface="Helvetica" pitchFamily="2" charset="0"/>
              </a:rPr>
              <a:t> </a:t>
            </a:r>
            <a:r>
              <a:rPr lang="tr-TR" sz="4900" dirty="0" err="1">
                <a:effectLst/>
                <a:latin typeface="Helvetica" pitchFamily="2" charset="0"/>
              </a:rPr>
              <a:t>you</a:t>
            </a:r>
            <a:r>
              <a:rPr lang="tr-TR" sz="4900" dirty="0">
                <a:effectLst/>
                <a:latin typeface="Helvetica" pitchFamily="2" charset="0"/>
              </a:rPr>
              <a:t> </a:t>
            </a:r>
            <a:r>
              <a:rPr lang="tr-TR" sz="4900" dirty="0" err="1">
                <a:effectLst/>
                <a:latin typeface="Helvetica" pitchFamily="2" charset="0"/>
              </a:rPr>
              <a:t>tell</a:t>
            </a:r>
            <a:r>
              <a:rPr lang="tr-TR" sz="4900" dirty="0">
                <a:effectLst/>
                <a:latin typeface="Helvetica" pitchFamily="2" charset="0"/>
              </a:rPr>
              <a:t> </a:t>
            </a:r>
            <a:r>
              <a:rPr lang="tr-TR" sz="4900" dirty="0" err="1">
                <a:effectLst/>
                <a:latin typeface="Helvetica" pitchFamily="2" charset="0"/>
              </a:rPr>
              <a:t>no</a:t>
            </a:r>
            <a:r>
              <a:rPr lang="tr-TR" sz="4900" dirty="0">
                <a:effectLst/>
                <a:latin typeface="Helvetica" pitchFamily="2" charset="0"/>
              </a:rPr>
              <a:t> </a:t>
            </a:r>
            <a:r>
              <a:rPr lang="tr-TR" sz="4900" dirty="0" err="1">
                <a:effectLst/>
                <a:latin typeface="Helvetica" pitchFamily="2" charset="0"/>
              </a:rPr>
              <a:t>lies</a:t>
            </a:r>
            <a:r>
              <a:rPr lang="tr-TR" sz="4900" dirty="0">
                <a:effectLst/>
                <a:latin typeface="Helvetica" pitchFamily="2" charset="0"/>
              </a:rPr>
              <a:t>,</a:t>
            </a:r>
          </a:p>
          <a:p>
            <a:r>
              <a:rPr lang="tr-TR" sz="4900" dirty="0" err="1">
                <a:effectLst/>
                <a:latin typeface="Helvetica" pitchFamily="2" charset="0"/>
              </a:rPr>
              <a:t>Act</a:t>
            </a:r>
            <a:r>
              <a:rPr lang="tr-TR" sz="4900" dirty="0">
                <a:effectLst/>
                <a:latin typeface="Helvetica" pitchFamily="2" charset="0"/>
              </a:rPr>
              <a:t> </a:t>
            </a:r>
            <a:r>
              <a:rPr lang="tr-TR" sz="4900" dirty="0" err="1">
                <a:effectLst/>
                <a:latin typeface="Helvetica" pitchFamily="2" charset="0"/>
              </a:rPr>
              <a:t>by</a:t>
            </a:r>
            <a:r>
              <a:rPr lang="tr-TR" sz="4900" dirty="0">
                <a:effectLst/>
                <a:latin typeface="Helvetica" pitchFamily="2" charset="0"/>
              </a:rPr>
              <a:t> </a:t>
            </a:r>
            <a:r>
              <a:rPr lang="tr-TR" sz="4900" dirty="0" err="1">
                <a:effectLst/>
                <a:latin typeface="Helvetica" pitchFamily="2" charset="0"/>
              </a:rPr>
              <a:t>that</a:t>
            </a:r>
            <a:r>
              <a:rPr lang="tr-TR" sz="4900" dirty="0">
                <a:effectLst/>
                <a:latin typeface="Helvetica" pitchFamily="2" charset="0"/>
              </a:rPr>
              <a:t> </a:t>
            </a:r>
            <a:r>
              <a:rPr lang="tr-TR" sz="4900" dirty="0" err="1">
                <a:effectLst/>
                <a:latin typeface="Helvetica" pitchFamily="2" charset="0"/>
              </a:rPr>
              <a:t>axiom</a:t>
            </a:r>
            <a:r>
              <a:rPr lang="tr-TR" sz="4900" dirty="0">
                <a:effectLst/>
                <a:latin typeface="Helvetica" pitchFamily="2" charset="0"/>
              </a:rPr>
              <a:t> </a:t>
            </a:r>
            <a:r>
              <a:rPr lang="tr-TR" sz="4900" dirty="0" err="1">
                <a:effectLst/>
                <a:latin typeface="Helvetica" pitchFamily="2" charset="0"/>
              </a:rPr>
              <a:t>and</a:t>
            </a:r>
            <a:r>
              <a:rPr lang="tr-TR" sz="4900" dirty="0">
                <a:effectLst/>
                <a:latin typeface="Helvetica" pitchFamily="2" charset="0"/>
              </a:rPr>
              <a:t> </a:t>
            </a:r>
            <a:r>
              <a:rPr lang="tr-TR" sz="4900" dirty="0" err="1">
                <a:effectLst/>
                <a:latin typeface="Helvetica" pitchFamily="2" charset="0"/>
              </a:rPr>
              <a:t>wish</a:t>
            </a:r>
            <a:r>
              <a:rPr lang="tr-TR" sz="4900" dirty="0">
                <a:effectLst/>
                <a:latin typeface="Helvetica" pitchFamily="2" charset="0"/>
              </a:rPr>
              <a:t> </a:t>
            </a:r>
            <a:r>
              <a:rPr lang="tr-TR" sz="4900" dirty="0" err="1">
                <a:effectLst/>
                <a:latin typeface="Helvetica" pitchFamily="2" charset="0"/>
              </a:rPr>
              <a:t>no</a:t>
            </a:r>
            <a:r>
              <a:rPr lang="tr-TR" sz="4900" dirty="0">
                <a:effectLst/>
                <a:latin typeface="Helvetica" pitchFamily="2" charset="0"/>
              </a:rPr>
              <a:t> </a:t>
            </a:r>
            <a:r>
              <a:rPr lang="tr-TR" sz="4900" dirty="0" err="1">
                <a:effectLst/>
                <a:latin typeface="Helvetica" pitchFamily="2" charset="0"/>
              </a:rPr>
              <a:t>one</a:t>
            </a:r>
            <a:r>
              <a:rPr lang="tr-TR" sz="4900" dirty="0">
                <a:effectLst/>
                <a:latin typeface="Helvetica" pitchFamily="2" charset="0"/>
              </a:rPr>
              <a:t> </a:t>
            </a:r>
            <a:r>
              <a:rPr lang="tr-TR" sz="4900" dirty="0" err="1">
                <a:effectLst/>
                <a:latin typeface="Helvetica" pitchFamily="2" charset="0"/>
              </a:rPr>
              <a:t>harm</a:t>
            </a:r>
            <a:r>
              <a:rPr lang="tr-TR" sz="4900" dirty="0">
                <a:effectLst/>
                <a:latin typeface="Helvetica" pitchFamily="2" charset="0"/>
              </a:rPr>
              <a:t>,</a:t>
            </a:r>
          </a:p>
          <a:p>
            <a:r>
              <a:rPr lang="tr-TR" sz="4900" dirty="0">
                <a:effectLst/>
                <a:latin typeface="Helvetica" pitchFamily="2" charset="0"/>
              </a:rPr>
              <a:t> </a:t>
            </a:r>
            <a:r>
              <a:rPr lang="tr-TR" sz="4900" dirty="0" err="1">
                <a:effectLst/>
                <a:latin typeface="Helvetica" pitchFamily="2" charset="0"/>
              </a:rPr>
              <a:t>Then</a:t>
            </a:r>
            <a:r>
              <a:rPr lang="tr-TR" sz="4900" dirty="0">
                <a:effectLst/>
                <a:latin typeface="Helvetica" pitchFamily="2" charset="0"/>
              </a:rPr>
              <a:t> </a:t>
            </a:r>
            <a:r>
              <a:rPr lang="tr-TR" sz="4900" dirty="0" err="1">
                <a:effectLst/>
                <a:latin typeface="Helvetica" pitchFamily="2" charset="0"/>
              </a:rPr>
              <a:t>the</a:t>
            </a:r>
            <a:r>
              <a:rPr lang="tr-TR" sz="4900" dirty="0">
                <a:effectLst/>
                <a:latin typeface="Helvetica" pitchFamily="2" charset="0"/>
              </a:rPr>
              <a:t> </a:t>
            </a:r>
            <a:r>
              <a:rPr lang="tr-TR" sz="4900" dirty="0" err="1">
                <a:effectLst/>
                <a:latin typeface="Helvetica" pitchFamily="2" charset="0"/>
              </a:rPr>
              <a:t>Gospel</a:t>
            </a:r>
            <a:r>
              <a:rPr lang="tr-TR" sz="4900" dirty="0">
                <a:effectLst/>
                <a:latin typeface="Helvetica" pitchFamily="2" charset="0"/>
              </a:rPr>
              <a:t> </a:t>
            </a:r>
            <a:r>
              <a:rPr lang="tr-TR" sz="4900" dirty="0" err="1">
                <a:effectLst/>
                <a:latin typeface="Helvetica" pitchFamily="2" charset="0"/>
              </a:rPr>
              <a:t>grants</a:t>
            </a:r>
            <a:r>
              <a:rPr lang="tr-TR" sz="4900" dirty="0">
                <a:effectLst/>
                <a:latin typeface="Helvetica" pitchFamily="2" charset="0"/>
              </a:rPr>
              <a:t> </a:t>
            </a:r>
            <a:r>
              <a:rPr lang="tr-TR" sz="4900" dirty="0" err="1">
                <a:effectLst/>
                <a:latin typeface="Helvetica" pitchFamily="2" charset="0"/>
              </a:rPr>
              <a:t>that</a:t>
            </a:r>
            <a:r>
              <a:rPr lang="tr-TR" sz="4900" dirty="0">
                <a:effectLst/>
                <a:latin typeface="Helvetica" pitchFamily="2" charset="0"/>
              </a:rPr>
              <a:t> </a:t>
            </a:r>
            <a:r>
              <a:rPr lang="tr-TR" sz="4900" dirty="0" err="1">
                <a:effectLst/>
                <a:latin typeface="Helvetica" pitchFamily="2" charset="0"/>
              </a:rPr>
              <a:t>you</a:t>
            </a:r>
            <a:r>
              <a:rPr lang="tr-TR" sz="4900" dirty="0">
                <a:effectLst/>
                <a:latin typeface="Helvetica" pitchFamily="2" charset="0"/>
              </a:rPr>
              <a:t> </a:t>
            </a:r>
            <a:r>
              <a:rPr lang="tr-TR" sz="4900" dirty="0" err="1">
                <a:effectLst/>
                <a:latin typeface="Helvetica" pitchFamily="2" charset="0"/>
              </a:rPr>
              <a:t>will</a:t>
            </a:r>
            <a:r>
              <a:rPr lang="tr-TR" sz="4900" dirty="0">
                <a:effectLst/>
                <a:latin typeface="Helvetica" pitchFamily="2" charset="0"/>
              </a:rPr>
              <a:t> be </a:t>
            </a:r>
            <a:r>
              <a:rPr lang="tr-TR" sz="4900" dirty="0" err="1">
                <a:effectLst/>
                <a:latin typeface="Helvetica" pitchFamily="2" charset="0"/>
              </a:rPr>
              <a:t>godly</a:t>
            </a:r>
            <a:endParaRPr lang="tr-TR" sz="4900" dirty="0">
              <a:effectLst/>
              <a:latin typeface="Helvetica" pitchFamily="2" charset="0"/>
            </a:endParaRPr>
          </a:p>
          <a:p>
            <a:r>
              <a:rPr lang="tr-TR" sz="4900" dirty="0" err="1">
                <a:effectLst/>
                <a:latin typeface="Helvetica" pitchFamily="2" charset="0"/>
              </a:rPr>
              <a:t>And</a:t>
            </a:r>
            <a:r>
              <a:rPr lang="tr-TR" sz="4900" dirty="0">
                <a:effectLst/>
                <a:latin typeface="Helvetica" pitchFamily="2" charset="0"/>
              </a:rPr>
              <a:t> </a:t>
            </a:r>
            <a:r>
              <a:rPr lang="tr-TR" sz="4900" dirty="0" err="1">
                <a:effectLst/>
                <a:latin typeface="Helvetica" pitchFamily="2" charset="0"/>
              </a:rPr>
              <a:t>like</a:t>
            </a:r>
            <a:r>
              <a:rPr lang="tr-TR" sz="4900" dirty="0">
                <a:effectLst/>
                <a:latin typeface="Helvetica" pitchFamily="2" charset="0"/>
              </a:rPr>
              <a:t> </a:t>
            </a:r>
            <a:r>
              <a:rPr lang="tr-TR" sz="4900" dirty="0" err="1">
                <a:effectLst/>
                <a:latin typeface="Helvetica" pitchFamily="2" charset="0"/>
              </a:rPr>
              <a:t>our</a:t>
            </a:r>
            <a:r>
              <a:rPr lang="tr-TR" sz="4900" dirty="0">
                <a:effectLst/>
                <a:latin typeface="Helvetica" pitchFamily="2" charset="0"/>
              </a:rPr>
              <a:t> </a:t>
            </a:r>
            <a:r>
              <a:rPr lang="tr-TR" sz="4900" dirty="0" err="1">
                <a:effectLst/>
                <a:latin typeface="Helvetica" pitchFamily="2" charset="0"/>
              </a:rPr>
              <a:t>dear</a:t>
            </a:r>
            <a:r>
              <a:rPr lang="tr-TR" sz="4900" dirty="0">
                <a:effectLst/>
                <a:latin typeface="Helvetica" pitchFamily="2" charset="0"/>
              </a:rPr>
              <a:t> Lord, as Saint Luke has </a:t>
            </a:r>
            <a:r>
              <a:rPr lang="tr-TR" sz="4900" dirty="0" err="1">
                <a:effectLst/>
                <a:latin typeface="Helvetica" pitchFamily="2" charset="0"/>
              </a:rPr>
              <a:t>said</a:t>
            </a:r>
            <a:r>
              <a:rPr lang="tr-TR" sz="4900" dirty="0">
                <a:effectLst/>
                <a:latin typeface="Helvetica" pitchFamily="2" charset="0"/>
              </a:rPr>
              <a:t>.</a:t>
            </a:r>
          </a:p>
          <a:p>
            <a:r>
              <a:rPr lang="tr-TR" sz="4900" dirty="0" err="1">
                <a:effectLst/>
                <a:latin typeface="Helvetica" pitchFamily="2" charset="0"/>
              </a:rPr>
              <a:t>The</a:t>
            </a:r>
            <a:r>
              <a:rPr lang="tr-TR" sz="4900" dirty="0">
                <a:effectLst/>
                <a:latin typeface="Helvetica" pitchFamily="2" charset="0"/>
              </a:rPr>
              <a:t> </a:t>
            </a:r>
            <a:r>
              <a:rPr lang="tr-TR" sz="4900" dirty="0" err="1">
                <a:effectLst/>
                <a:latin typeface="Helvetica" pitchFamily="2" charset="0"/>
              </a:rPr>
              <a:t>wise</a:t>
            </a:r>
            <a:r>
              <a:rPr lang="tr-TR" sz="4900" dirty="0">
                <a:effectLst/>
                <a:latin typeface="Helvetica" pitchFamily="2" charset="0"/>
              </a:rPr>
              <a:t> </a:t>
            </a:r>
            <a:r>
              <a:rPr lang="tr-TR" sz="4900" dirty="0" err="1">
                <a:effectLst/>
                <a:latin typeface="Helvetica" pitchFamily="2" charset="0"/>
              </a:rPr>
              <a:t>who</a:t>
            </a:r>
            <a:r>
              <a:rPr lang="tr-TR" sz="4900" dirty="0">
                <a:effectLst/>
                <a:latin typeface="Helvetica" pitchFamily="2" charset="0"/>
              </a:rPr>
              <a:t> </a:t>
            </a:r>
            <a:r>
              <a:rPr lang="tr-TR" sz="4900" dirty="0" err="1">
                <a:effectLst/>
                <a:latin typeface="Helvetica" pitchFamily="2" charset="0"/>
              </a:rPr>
              <a:t>understand</a:t>
            </a:r>
            <a:r>
              <a:rPr lang="tr-TR" sz="4900" dirty="0">
                <a:effectLst/>
                <a:latin typeface="Helvetica" pitchFamily="2" charset="0"/>
              </a:rPr>
              <a:t> </a:t>
            </a:r>
            <a:r>
              <a:rPr lang="tr-TR" sz="4900" dirty="0" err="1">
                <a:effectLst/>
                <a:latin typeface="Helvetica" pitchFamily="2" charset="0"/>
              </a:rPr>
              <a:t>should</a:t>
            </a:r>
            <a:r>
              <a:rPr lang="tr-TR" sz="4900" dirty="0">
                <a:effectLst/>
                <a:latin typeface="Helvetica" pitchFamily="2" charset="0"/>
              </a:rPr>
              <a:t> spread </a:t>
            </a:r>
            <a:r>
              <a:rPr lang="tr-TR" sz="4900" dirty="0" err="1">
                <a:effectLst/>
                <a:latin typeface="Helvetica" pitchFamily="2" charset="0"/>
              </a:rPr>
              <a:t>that</a:t>
            </a:r>
            <a:r>
              <a:rPr lang="tr-TR" sz="4900" dirty="0">
                <a:effectLst/>
                <a:latin typeface="Helvetica" pitchFamily="2" charset="0"/>
              </a:rPr>
              <a:t> </a:t>
            </a:r>
            <a:r>
              <a:rPr lang="tr-TR" sz="4900" dirty="0" err="1">
                <a:effectLst/>
                <a:latin typeface="Helvetica" pitchFamily="2" charset="0"/>
              </a:rPr>
              <a:t>wisdom</a:t>
            </a:r>
            <a:r>
              <a:rPr lang="tr-TR" sz="4900" dirty="0">
                <a:effectLst/>
                <a:latin typeface="Helvetica" pitchFamily="2" charset="0"/>
              </a:rPr>
              <a:t>,</a:t>
            </a:r>
          </a:p>
          <a:p>
            <a:r>
              <a:rPr lang="tr-TR" sz="4900" dirty="0" err="1">
                <a:effectLst/>
                <a:latin typeface="Helvetica" pitchFamily="2" charset="0"/>
              </a:rPr>
              <a:t>Which</a:t>
            </a:r>
            <a:r>
              <a:rPr lang="tr-TR" sz="4900" dirty="0">
                <a:effectLst/>
                <a:latin typeface="Helvetica" pitchFamily="2" charset="0"/>
              </a:rPr>
              <a:t> is </a:t>
            </a:r>
            <a:r>
              <a:rPr lang="tr-TR" sz="4900" dirty="0" err="1">
                <a:effectLst/>
                <a:latin typeface="Helvetica" pitchFamily="2" charset="0"/>
              </a:rPr>
              <a:t>claimed</a:t>
            </a:r>
            <a:r>
              <a:rPr lang="tr-TR" sz="4900" dirty="0">
                <a:effectLst/>
                <a:latin typeface="Helvetica" pitchFamily="2" charset="0"/>
              </a:rPr>
              <a:t> in </a:t>
            </a:r>
            <a:r>
              <a:rPr lang="tr-TR" sz="4900" dirty="0" err="1">
                <a:effectLst/>
                <a:latin typeface="Helvetica" pitchFamily="2" charset="0"/>
              </a:rPr>
              <a:t>common</a:t>
            </a:r>
            <a:r>
              <a:rPr lang="tr-TR" sz="4900" dirty="0">
                <a:effectLst/>
                <a:latin typeface="Helvetica" pitchFamily="2" charset="0"/>
              </a:rPr>
              <a:t> </a:t>
            </a:r>
            <a:r>
              <a:rPr lang="tr-TR" sz="4900" dirty="0" err="1">
                <a:effectLst/>
                <a:latin typeface="Helvetica" pitchFamily="2" charset="0"/>
              </a:rPr>
              <a:t>by</a:t>
            </a:r>
            <a:r>
              <a:rPr lang="tr-TR" sz="4900" dirty="0">
                <a:effectLst/>
                <a:latin typeface="Helvetica" pitchFamily="2" charset="0"/>
              </a:rPr>
              <a:t> Christians </a:t>
            </a:r>
            <a:r>
              <a:rPr lang="tr-TR" sz="4900" dirty="0" err="1">
                <a:effectLst/>
                <a:latin typeface="Helvetica" pitchFamily="2" charset="0"/>
              </a:rPr>
              <a:t>and</a:t>
            </a:r>
            <a:r>
              <a:rPr lang="tr-TR" sz="4900" dirty="0">
                <a:effectLst/>
                <a:latin typeface="Helvetica" pitchFamily="2" charset="0"/>
              </a:rPr>
              <a:t> </a:t>
            </a:r>
            <a:r>
              <a:rPr lang="tr-TR" sz="4900" dirty="0" err="1">
                <a:effectLst/>
                <a:latin typeface="Helvetica" pitchFamily="2" charset="0"/>
              </a:rPr>
              <a:t>heathens</a:t>
            </a:r>
            <a:r>
              <a:rPr lang="tr-TR" sz="4900" dirty="0">
                <a:effectLst/>
                <a:latin typeface="Helvetica" pitchFamily="2" charset="0"/>
              </a:rPr>
              <a:t>.</a:t>
            </a:r>
          </a:p>
          <a:p>
            <a:endParaRPr lang="tr-TR" dirty="0"/>
          </a:p>
        </p:txBody>
      </p:sp>
    </p:spTree>
    <p:extLst>
      <p:ext uri="{BB962C8B-B14F-4D97-AF65-F5344CB8AC3E}">
        <p14:creationId xmlns:p14="http://schemas.microsoft.com/office/powerpoint/2010/main" val="2747307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4326A2-A766-BD60-627B-26179F1CEE22}"/>
              </a:ext>
            </a:extLst>
          </p:cNvPr>
          <p:cNvSpPr>
            <a:spLocks noGrp="1"/>
          </p:cNvSpPr>
          <p:nvPr>
            <p:ph type="title"/>
          </p:nvPr>
        </p:nvSpPr>
        <p:spPr>
          <a:xfrm>
            <a:off x="905713" y="1152896"/>
            <a:ext cx="10380573" cy="1432273"/>
          </a:xfrm>
        </p:spPr>
        <p:txBody>
          <a:bodyPr>
            <a:normAutofit fontScale="90000"/>
          </a:bodyPr>
          <a:lstStyle/>
          <a:p>
            <a:pPr algn="r"/>
            <a:r>
              <a:rPr lang="tr-TR" sz="2200" b="1" dirty="0"/>
              <a:t>Satire on </a:t>
            </a:r>
            <a:r>
              <a:rPr lang="tr-TR" sz="2200" b="1" dirty="0" err="1"/>
              <a:t>Clergies</a:t>
            </a:r>
            <a:r>
              <a:rPr lang="tr-TR" sz="2200" b="1" dirty="0"/>
              <a:t> </a:t>
            </a:r>
            <a:r>
              <a:rPr lang="tr-TR" sz="2200" b="1" dirty="0" err="1"/>
              <a:t>and</a:t>
            </a:r>
            <a:r>
              <a:rPr lang="tr-TR" sz="2200" b="1" dirty="0"/>
              <a:t> </a:t>
            </a:r>
            <a:r>
              <a:rPr lang="tr-TR" sz="2200" b="1" dirty="0" err="1"/>
              <a:t>Church</a:t>
            </a:r>
            <a:br>
              <a:rPr lang="tr-TR" sz="1800" b="1" dirty="0"/>
            </a:br>
            <a:br>
              <a:rPr lang="tr-TR" sz="1800" dirty="0"/>
            </a:br>
            <a:r>
              <a:rPr lang="tr-TR" sz="1800" dirty="0" err="1">
                <a:effectLst/>
                <a:latin typeface="Helvetica" pitchFamily="2" charset="0"/>
              </a:rPr>
              <a:t>In</a:t>
            </a:r>
            <a:r>
              <a:rPr lang="tr-TR" sz="1800" dirty="0">
                <a:effectLst/>
                <a:latin typeface="Helvetica" pitchFamily="2" charset="0"/>
              </a:rPr>
              <a:t> </a:t>
            </a:r>
            <a:r>
              <a:rPr lang="tr-TR" sz="1800" dirty="0" err="1">
                <a:effectLst/>
                <a:latin typeface="Helvetica" pitchFamily="2" charset="0"/>
              </a:rPr>
              <a:t>which</a:t>
            </a:r>
            <a:r>
              <a:rPr lang="tr-TR" sz="1800" dirty="0">
                <a:effectLst/>
                <a:latin typeface="Helvetica" pitchFamily="2" charset="0"/>
              </a:rPr>
              <a:t> </a:t>
            </a:r>
            <a:r>
              <a:rPr lang="tr-TR" sz="1800" dirty="0" err="1">
                <a:effectLst/>
                <a:latin typeface="Helvetica" pitchFamily="2" charset="0"/>
              </a:rPr>
              <a:t>the</a:t>
            </a:r>
            <a:r>
              <a:rPr lang="tr-TR" sz="1800" dirty="0">
                <a:effectLst/>
                <a:latin typeface="Helvetica" pitchFamily="2" charset="0"/>
              </a:rPr>
              <a:t> </a:t>
            </a:r>
            <a:r>
              <a:rPr lang="tr-TR" sz="1800" dirty="0" err="1">
                <a:effectLst/>
                <a:latin typeface="Helvetica" pitchFamily="2" charset="0"/>
              </a:rPr>
              <a:t>lady</a:t>
            </a:r>
            <a:r>
              <a:rPr lang="tr-TR" sz="1800" dirty="0">
                <a:effectLst/>
                <a:latin typeface="Helvetica" pitchFamily="2" charset="0"/>
              </a:rPr>
              <a:t> </a:t>
            </a:r>
            <a:r>
              <a:rPr lang="tr-TR" sz="1800" dirty="0" err="1">
                <a:effectLst/>
                <a:latin typeface="Helvetica" pitchFamily="2" charset="0"/>
              </a:rPr>
              <a:t>leaves</a:t>
            </a:r>
            <a:r>
              <a:rPr lang="tr-TR" sz="1800" dirty="0">
                <a:effectLst/>
                <a:latin typeface="Helvetica" pitchFamily="2" charset="0"/>
              </a:rPr>
              <a:t> me </a:t>
            </a:r>
            <a:r>
              <a:rPr lang="tr-TR" sz="1800" dirty="0" err="1">
                <a:effectLst/>
                <a:latin typeface="Helvetica" pitchFamily="2" charset="0"/>
              </a:rPr>
              <a:t>and</a:t>
            </a:r>
            <a:r>
              <a:rPr lang="tr-TR" sz="1800" dirty="0">
                <a:effectLst/>
                <a:latin typeface="Helvetica" pitchFamily="2" charset="0"/>
              </a:rPr>
              <a:t> I </a:t>
            </a:r>
            <a:r>
              <a:rPr lang="tr-TR" sz="1800" dirty="0" err="1">
                <a:effectLst/>
                <a:latin typeface="Helvetica" pitchFamily="2" charset="0"/>
              </a:rPr>
              <a:t>dream</a:t>
            </a:r>
            <a:r>
              <a:rPr lang="tr-TR" sz="1800" dirty="0">
                <a:effectLst/>
                <a:latin typeface="Helvetica" pitchFamily="2" charset="0"/>
              </a:rPr>
              <a:t> of </a:t>
            </a:r>
            <a:r>
              <a:rPr lang="tr-TR" sz="1800" dirty="0" err="1">
                <a:effectLst/>
                <a:latin typeface="Helvetica" pitchFamily="2" charset="0"/>
              </a:rPr>
              <a:t>the</a:t>
            </a:r>
            <a:r>
              <a:rPr lang="tr-TR" sz="1800" dirty="0">
                <a:effectLst/>
                <a:latin typeface="Helvetica" pitchFamily="2" charset="0"/>
              </a:rPr>
              <a:t> </a:t>
            </a:r>
            <a:r>
              <a:rPr lang="tr-TR" sz="1800" dirty="0" err="1">
                <a:effectLst/>
                <a:latin typeface="Helvetica" pitchFamily="2" charset="0"/>
              </a:rPr>
              <a:t>impending</a:t>
            </a:r>
            <a:r>
              <a:rPr lang="tr-TR" sz="1800" dirty="0">
                <a:effectLst/>
                <a:latin typeface="Helvetica" pitchFamily="2" charset="0"/>
              </a:rPr>
              <a:t> </a:t>
            </a:r>
            <a:r>
              <a:rPr lang="tr-TR" sz="1800" dirty="0" err="1">
                <a:effectLst/>
                <a:latin typeface="Helvetica" pitchFamily="2" charset="0"/>
              </a:rPr>
              <a:t>marriage</a:t>
            </a:r>
            <a:r>
              <a:rPr lang="tr-TR" sz="1800" dirty="0">
                <a:effectLst/>
                <a:latin typeface="Helvetica" pitchFamily="2" charset="0"/>
              </a:rPr>
              <a:t> of </a:t>
            </a:r>
            <a:r>
              <a:rPr lang="tr-TR" sz="1800" dirty="0" err="1">
                <a:effectLst/>
                <a:latin typeface="Helvetica" pitchFamily="2" charset="0"/>
              </a:rPr>
              <a:t>Miss</a:t>
            </a:r>
            <a:br>
              <a:rPr lang="tr-TR" sz="1800" dirty="0">
                <a:effectLst/>
                <a:latin typeface="Helvetica" pitchFamily="2" charset="0"/>
              </a:rPr>
            </a:br>
            <a:r>
              <a:rPr lang="tr-TR" sz="1800" dirty="0">
                <a:effectLst/>
                <a:latin typeface="Helvetica" pitchFamily="2" charset="0"/>
              </a:rPr>
              <a:t>Money </a:t>
            </a:r>
            <a:r>
              <a:rPr lang="tr-TR" sz="1800" dirty="0" err="1">
                <a:effectLst/>
                <a:latin typeface="Helvetica" pitchFamily="2" charset="0"/>
              </a:rPr>
              <a:t>to</a:t>
            </a:r>
            <a:r>
              <a:rPr lang="tr-TR" sz="1800" dirty="0">
                <a:effectLst/>
                <a:latin typeface="Helvetica" pitchFamily="2" charset="0"/>
              </a:rPr>
              <a:t> </a:t>
            </a:r>
            <a:r>
              <a:rPr lang="tr-TR" sz="1800" dirty="0" err="1">
                <a:effectLst/>
                <a:latin typeface="Helvetica" pitchFamily="2" charset="0"/>
              </a:rPr>
              <a:t>False</a:t>
            </a:r>
            <a:r>
              <a:rPr lang="tr-TR" sz="1800" dirty="0">
                <a:effectLst/>
                <a:latin typeface="Helvetica" pitchFamily="2" charset="0"/>
              </a:rPr>
              <a:t> </a:t>
            </a:r>
            <a:r>
              <a:rPr lang="tr-TR" sz="1800" dirty="0" err="1">
                <a:effectLst/>
                <a:latin typeface="Helvetica" pitchFamily="2" charset="0"/>
              </a:rPr>
              <a:t>Fickle</a:t>
            </a:r>
            <a:r>
              <a:rPr lang="tr-TR" sz="1800" dirty="0">
                <a:effectLst/>
                <a:latin typeface="Helvetica" pitchFamily="2" charset="0"/>
              </a:rPr>
              <a:t>- </a:t>
            </a:r>
            <a:r>
              <a:rPr lang="tr-TR" sz="1800" dirty="0" err="1">
                <a:effectLst/>
                <a:latin typeface="Helvetica" pitchFamily="2" charset="0"/>
              </a:rPr>
              <a:t>tongue</a:t>
            </a:r>
            <a:r>
              <a:rPr lang="tr-TR" sz="1800" dirty="0">
                <a:effectLst/>
                <a:latin typeface="Helvetica" pitchFamily="2" charset="0"/>
              </a:rPr>
              <a:t>, </a:t>
            </a:r>
            <a:r>
              <a:rPr lang="tr-TR" sz="1800" dirty="0" err="1">
                <a:effectLst/>
                <a:latin typeface="Helvetica" pitchFamily="2" charset="0"/>
              </a:rPr>
              <a:t>surrounded</a:t>
            </a:r>
            <a:r>
              <a:rPr lang="tr-TR" sz="1800" dirty="0">
                <a:effectLst/>
                <a:latin typeface="Helvetica" pitchFamily="2" charset="0"/>
              </a:rPr>
              <a:t> </a:t>
            </a:r>
            <a:r>
              <a:rPr lang="tr-TR" sz="1800" dirty="0" err="1">
                <a:effectLst/>
                <a:latin typeface="Helvetica" pitchFamily="2" charset="0"/>
              </a:rPr>
              <a:t>by</a:t>
            </a:r>
            <a:r>
              <a:rPr lang="tr-TR" sz="1800" dirty="0">
                <a:effectLst/>
                <a:latin typeface="Helvetica" pitchFamily="2" charset="0"/>
              </a:rPr>
              <a:t> </a:t>
            </a:r>
            <a:r>
              <a:rPr lang="tr-TR" sz="1800" dirty="0" err="1">
                <a:effectLst/>
                <a:latin typeface="Helvetica" pitchFamily="2" charset="0"/>
              </a:rPr>
              <a:t>clerics</a:t>
            </a:r>
            <a:r>
              <a:rPr lang="tr-TR" sz="1800" dirty="0">
                <a:effectLst/>
                <a:latin typeface="Helvetica" pitchFamily="2" charset="0"/>
              </a:rPr>
              <a:t>, </a:t>
            </a:r>
            <a:r>
              <a:rPr lang="tr-TR" sz="1800" dirty="0" err="1">
                <a:effectLst/>
                <a:latin typeface="Helvetica" pitchFamily="2" charset="0"/>
              </a:rPr>
              <a:t>lawyers</a:t>
            </a:r>
            <a:r>
              <a:rPr lang="tr-TR" sz="1800" dirty="0">
                <a:effectLst/>
                <a:latin typeface="Helvetica" pitchFamily="2" charset="0"/>
              </a:rPr>
              <a:t> </a:t>
            </a:r>
            <a:r>
              <a:rPr lang="tr-TR" sz="1800" dirty="0" err="1">
                <a:effectLst/>
                <a:latin typeface="Helvetica" pitchFamily="2" charset="0"/>
              </a:rPr>
              <a:t>and</a:t>
            </a:r>
            <a:r>
              <a:rPr lang="tr-TR" sz="1800" dirty="0">
                <a:effectLst/>
                <a:latin typeface="Helvetica" pitchFamily="2" charset="0"/>
              </a:rPr>
              <a:t> </a:t>
            </a:r>
            <a:r>
              <a:rPr lang="tr-TR" sz="1800" dirty="0" err="1">
                <a:effectLst/>
                <a:latin typeface="Helvetica" pitchFamily="2" charset="0"/>
              </a:rPr>
              <a:t>court</a:t>
            </a:r>
            <a:r>
              <a:rPr lang="tr-TR" sz="1800" dirty="0">
                <a:effectLst/>
                <a:latin typeface="Helvetica" pitchFamily="2" charset="0"/>
              </a:rPr>
              <a:t> </a:t>
            </a:r>
            <a:r>
              <a:rPr lang="tr-TR" sz="1800" dirty="0" err="1">
                <a:effectLst/>
                <a:latin typeface="Helvetica" pitchFamily="2" charset="0"/>
              </a:rPr>
              <a:t>officials</a:t>
            </a:r>
            <a:r>
              <a:rPr lang="tr-TR" sz="1800" dirty="0">
                <a:effectLst/>
                <a:latin typeface="Helvetica" pitchFamily="2" charset="0"/>
              </a:rPr>
              <a:t>.</a:t>
            </a:r>
            <a:br>
              <a:rPr lang="tr-TR" sz="1800" dirty="0">
                <a:effectLst/>
                <a:latin typeface="Helvetica" pitchFamily="2" charset="0"/>
              </a:rPr>
            </a:br>
            <a:r>
              <a:rPr lang="tr-TR" sz="1800" dirty="0" err="1">
                <a:effectLst/>
                <a:latin typeface="Helvetica" pitchFamily="2" charset="0"/>
              </a:rPr>
              <a:t>Theology</a:t>
            </a:r>
            <a:r>
              <a:rPr lang="tr-TR" sz="1800" dirty="0">
                <a:effectLst/>
                <a:latin typeface="Helvetica" pitchFamily="2" charset="0"/>
              </a:rPr>
              <a:t> </a:t>
            </a:r>
            <a:r>
              <a:rPr lang="tr-TR" sz="1800" dirty="0" err="1">
                <a:effectLst/>
                <a:latin typeface="Helvetica" pitchFamily="2" charset="0"/>
              </a:rPr>
              <a:t>intervenes</a:t>
            </a:r>
            <a:r>
              <a:rPr lang="tr-TR" sz="1800" dirty="0">
                <a:effectLst/>
                <a:latin typeface="Helvetica" pitchFamily="2" charset="0"/>
              </a:rPr>
              <a:t>, </a:t>
            </a:r>
            <a:r>
              <a:rPr lang="tr-TR" sz="1800" dirty="0" err="1">
                <a:effectLst/>
                <a:latin typeface="Helvetica" pitchFamily="2" charset="0"/>
              </a:rPr>
              <a:t>persuading</a:t>
            </a:r>
            <a:r>
              <a:rPr lang="tr-TR" sz="1800" dirty="0">
                <a:effectLst/>
                <a:latin typeface="Helvetica" pitchFamily="2" charset="0"/>
              </a:rPr>
              <a:t> </a:t>
            </a:r>
            <a:r>
              <a:rPr lang="tr-TR" sz="1800" dirty="0" err="1">
                <a:effectLst/>
                <a:latin typeface="Helvetica" pitchFamily="2" charset="0"/>
              </a:rPr>
              <a:t>them</a:t>
            </a:r>
            <a:r>
              <a:rPr lang="tr-TR" sz="1800" dirty="0">
                <a:effectLst/>
                <a:latin typeface="Helvetica" pitchFamily="2" charset="0"/>
              </a:rPr>
              <a:t> </a:t>
            </a:r>
            <a:r>
              <a:rPr lang="tr-TR" sz="1800" dirty="0" err="1">
                <a:effectLst/>
                <a:latin typeface="Helvetica" pitchFamily="2" charset="0"/>
              </a:rPr>
              <a:t>to</a:t>
            </a:r>
            <a:r>
              <a:rPr lang="tr-TR" sz="1800" dirty="0">
                <a:effectLst/>
                <a:latin typeface="Helvetica" pitchFamily="2" charset="0"/>
              </a:rPr>
              <a:t> </a:t>
            </a:r>
            <a:r>
              <a:rPr lang="tr-TR" sz="1800" dirty="0" err="1">
                <a:effectLst/>
                <a:latin typeface="Helvetica" pitchFamily="2" charset="0"/>
              </a:rPr>
              <a:t>seek</a:t>
            </a:r>
            <a:r>
              <a:rPr lang="tr-TR" sz="1800" dirty="0">
                <a:effectLst/>
                <a:latin typeface="Helvetica" pitchFamily="2" charset="0"/>
              </a:rPr>
              <a:t> </a:t>
            </a:r>
            <a:r>
              <a:rPr lang="tr-TR" sz="1800" dirty="0" err="1">
                <a:effectLst/>
                <a:latin typeface="Helvetica" pitchFamily="2" charset="0"/>
              </a:rPr>
              <a:t>approval</a:t>
            </a:r>
            <a:r>
              <a:rPr lang="tr-TR" sz="1800" dirty="0">
                <a:effectLst/>
                <a:latin typeface="Helvetica" pitchFamily="2" charset="0"/>
              </a:rPr>
              <a:t> </a:t>
            </a:r>
            <a:r>
              <a:rPr lang="tr-TR" sz="1800" dirty="0" err="1">
                <a:effectLst/>
                <a:latin typeface="Helvetica" pitchFamily="2" charset="0"/>
              </a:rPr>
              <a:t>for</a:t>
            </a:r>
            <a:r>
              <a:rPr lang="tr-TR" sz="1800" dirty="0">
                <a:effectLst/>
                <a:latin typeface="Helvetica" pitchFamily="2" charset="0"/>
              </a:rPr>
              <a:t> </a:t>
            </a:r>
            <a:r>
              <a:rPr lang="tr-TR" sz="1800" dirty="0" err="1">
                <a:effectLst/>
                <a:latin typeface="Helvetica" pitchFamily="2" charset="0"/>
              </a:rPr>
              <a:t>the</a:t>
            </a:r>
            <a:r>
              <a:rPr lang="tr-TR" sz="1800" dirty="0">
                <a:effectLst/>
                <a:latin typeface="Helvetica" pitchFamily="2" charset="0"/>
              </a:rPr>
              <a:t> </a:t>
            </a:r>
            <a:r>
              <a:rPr lang="tr-TR" sz="1800" dirty="0" err="1">
                <a:effectLst/>
                <a:latin typeface="Helvetica" pitchFamily="2" charset="0"/>
              </a:rPr>
              <a:t>marriage</a:t>
            </a:r>
            <a:r>
              <a:rPr lang="tr-TR" sz="1800" dirty="0">
                <a:effectLst/>
                <a:latin typeface="Helvetica" pitchFamily="2" charset="0"/>
              </a:rPr>
              <a:t> </a:t>
            </a:r>
            <a:r>
              <a:rPr lang="tr-TR" sz="1800" dirty="0" err="1">
                <a:effectLst/>
                <a:latin typeface="Helvetica" pitchFamily="2" charset="0"/>
              </a:rPr>
              <a:t>from</a:t>
            </a:r>
            <a:r>
              <a:rPr lang="tr-TR" sz="1800" dirty="0">
                <a:effectLst/>
                <a:latin typeface="Helvetica" pitchFamily="2" charset="0"/>
              </a:rPr>
              <a:t> </a:t>
            </a:r>
            <a:r>
              <a:rPr lang="tr-TR" sz="1800" dirty="0" err="1">
                <a:effectLst/>
                <a:latin typeface="Helvetica" pitchFamily="2" charset="0"/>
              </a:rPr>
              <a:t>the</a:t>
            </a:r>
            <a:br>
              <a:rPr lang="tr-TR" sz="1800" dirty="0">
                <a:effectLst/>
                <a:latin typeface="Helvetica" pitchFamily="2" charset="0"/>
              </a:rPr>
            </a:br>
            <a:r>
              <a:rPr lang="tr-TR" sz="1800" dirty="0" err="1">
                <a:effectLst/>
                <a:latin typeface="Helvetica" pitchFamily="2" charset="0"/>
              </a:rPr>
              <a:t>court</a:t>
            </a:r>
            <a:r>
              <a:rPr lang="tr-TR" sz="1800" dirty="0">
                <a:effectLst/>
                <a:latin typeface="Helvetica" pitchFamily="2" charset="0"/>
              </a:rPr>
              <a:t> at Westminster, </a:t>
            </a:r>
            <a:r>
              <a:rPr lang="tr-TR" sz="1800" dirty="0" err="1">
                <a:effectLst/>
                <a:latin typeface="Helvetica" pitchFamily="2" charset="0"/>
              </a:rPr>
              <a:t>where</a:t>
            </a:r>
            <a:r>
              <a:rPr lang="tr-TR" sz="1800" dirty="0">
                <a:effectLst/>
                <a:latin typeface="Helvetica" pitchFamily="2" charset="0"/>
              </a:rPr>
              <a:t> </a:t>
            </a:r>
            <a:r>
              <a:rPr lang="tr-TR" sz="1800" dirty="0" err="1">
                <a:effectLst/>
                <a:latin typeface="Helvetica" pitchFamily="2" charset="0"/>
              </a:rPr>
              <a:t>the</a:t>
            </a:r>
            <a:r>
              <a:rPr lang="tr-TR" sz="1800" dirty="0">
                <a:effectLst/>
                <a:latin typeface="Helvetica" pitchFamily="2" charset="0"/>
              </a:rPr>
              <a:t> King </a:t>
            </a:r>
            <a:r>
              <a:rPr lang="tr-TR" sz="1800" dirty="0" err="1">
                <a:effectLst/>
                <a:latin typeface="Helvetica" pitchFamily="2" charset="0"/>
              </a:rPr>
              <a:t>threatens</a:t>
            </a:r>
            <a:r>
              <a:rPr lang="tr-TR" sz="1800" dirty="0">
                <a:effectLst/>
                <a:latin typeface="Helvetica" pitchFamily="2" charset="0"/>
              </a:rPr>
              <a:t> </a:t>
            </a:r>
            <a:r>
              <a:rPr lang="tr-TR" sz="1800" dirty="0" err="1">
                <a:effectLst/>
                <a:latin typeface="Helvetica" pitchFamily="2" charset="0"/>
              </a:rPr>
              <a:t>to</a:t>
            </a:r>
            <a:r>
              <a:rPr lang="tr-TR" sz="1800" dirty="0">
                <a:effectLst/>
                <a:latin typeface="Helvetica" pitchFamily="2" charset="0"/>
              </a:rPr>
              <a:t> </a:t>
            </a:r>
            <a:r>
              <a:rPr lang="tr-TR" sz="1800" dirty="0" err="1">
                <a:effectLst/>
                <a:latin typeface="Helvetica" pitchFamily="2" charset="0"/>
              </a:rPr>
              <a:t>arrest</a:t>
            </a:r>
            <a:r>
              <a:rPr lang="tr-TR" sz="1800" dirty="0">
                <a:effectLst/>
                <a:latin typeface="Helvetica" pitchFamily="2" charset="0"/>
              </a:rPr>
              <a:t> </a:t>
            </a:r>
            <a:r>
              <a:rPr lang="tr-TR" sz="1800" dirty="0" err="1">
                <a:effectLst/>
                <a:latin typeface="Helvetica" pitchFamily="2" charset="0"/>
              </a:rPr>
              <a:t>the</a:t>
            </a:r>
            <a:r>
              <a:rPr lang="tr-TR" sz="1800" dirty="0">
                <a:effectLst/>
                <a:latin typeface="Helvetica" pitchFamily="2" charset="0"/>
              </a:rPr>
              <a:t> </a:t>
            </a:r>
            <a:r>
              <a:rPr lang="tr-TR" sz="1800" dirty="0" err="1">
                <a:effectLst/>
                <a:latin typeface="Helvetica" pitchFamily="2" charset="0"/>
              </a:rPr>
              <a:t>entire</a:t>
            </a:r>
            <a:r>
              <a:rPr lang="tr-TR" sz="1800" dirty="0">
                <a:effectLst/>
                <a:latin typeface="Helvetica" pitchFamily="2" charset="0"/>
              </a:rPr>
              <a:t> </a:t>
            </a:r>
            <a:r>
              <a:rPr lang="tr-TR" sz="1800" dirty="0" err="1">
                <a:effectLst/>
                <a:latin typeface="Helvetica" pitchFamily="2" charset="0"/>
              </a:rPr>
              <a:t>dishonest</a:t>
            </a:r>
            <a:r>
              <a:rPr lang="tr-TR" sz="1800" dirty="0">
                <a:effectLst/>
                <a:latin typeface="Helvetica" pitchFamily="2" charset="0"/>
              </a:rPr>
              <a:t> gang,</a:t>
            </a:r>
            <a:br>
              <a:rPr lang="tr-TR" sz="1800" dirty="0">
                <a:effectLst/>
                <a:latin typeface="Helvetica" pitchFamily="2" charset="0"/>
              </a:rPr>
            </a:br>
            <a:r>
              <a:rPr lang="tr-TR" sz="1800" dirty="0" err="1">
                <a:effectLst/>
                <a:latin typeface="Helvetica" pitchFamily="2" charset="0"/>
              </a:rPr>
              <a:t>who</a:t>
            </a:r>
            <a:r>
              <a:rPr lang="tr-TR" sz="1800" dirty="0">
                <a:effectLst/>
                <a:latin typeface="Helvetica" pitchFamily="2" charset="0"/>
              </a:rPr>
              <a:t> </a:t>
            </a:r>
            <a:r>
              <a:rPr lang="tr-TR" sz="1800" dirty="0" err="1">
                <a:effectLst/>
                <a:latin typeface="Helvetica" pitchFamily="2" charset="0"/>
              </a:rPr>
              <a:t>flee</a:t>
            </a:r>
            <a:r>
              <a:rPr lang="tr-TR" sz="1800" dirty="0">
                <a:effectLst/>
                <a:latin typeface="Helvetica" pitchFamily="2" charset="0"/>
              </a:rPr>
              <a:t>, </a:t>
            </a:r>
            <a:r>
              <a:rPr lang="tr-TR" sz="1800" dirty="0" err="1">
                <a:effectLst/>
                <a:latin typeface="Helvetica" pitchFamily="2" charset="0"/>
              </a:rPr>
              <a:t>leaving</a:t>
            </a:r>
            <a:r>
              <a:rPr lang="tr-TR" sz="1800" dirty="0">
                <a:effectLst/>
                <a:latin typeface="Helvetica" pitchFamily="2" charset="0"/>
              </a:rPr>
              <a:t> </a:t>
            </a:r>
            <a:r>
              <a:rPr lang="tr-TR" sz="1800" dirty="0" err="1">
                <a:effectLst/>
                <a:latin typeface="Helvetica" pitchFamily="2" charset="0"/>
              </a:rPr>
              <a:t>Miss</a:t>
            </a:r>
            <a:r>
              <a:rPr lang="tr-TR" sz="1800" dirty="0">
                <a:effectLst/>
                <a:latin typeface="Helvetica" pitchFamily="2" charset="0"/>
              </a:rPr>
              <a:t> Money </a:t>
            </a:r>
            <a:r>
              <a:rPr lang="tr-TR" sz="1800" dirty="0" err="1">
                <a:effectLst/>
                <a:latin typeface="Helvetica" pitchFamily="2" charset="0"/>
              </a:rPr>
              <a:t>alone</a:t>
            </a:r>
            <a:r>
              <a:rPr lang="tr-TR" sz="1800" dirty="0">
                <a:latin typeface="Helvetica" pitchFamily="2" charset="0"/>
              </a:rPr>
              <a:t>. </a:t>
            </a:r>
            <a:r>
              <a:rPr lang="tr-TR" sz="1800" dirty="0" err="1">
                <a:latin typeface="Helvetica" pitchFamily="2" charset="0"/>
              </a:rPr>
              <a:t>Passus</a:t>
            </a:r>
            <a:r>
              <a:rPr lang="tr-TR" sz="1800" dirty="0">
                <a:latin typeface="Helvetica" pitchFamily="2" charset="0"/>
              </a:rPr>
              <a:t> II</a:t>
            </a:r>
            <a:br>
              <a:rPr lang="tr-TR" dirty="0">
                <a:effectLst/>
                <a:latin typeface="Helvetica" pitchFamily="2" charset="0"/>
              </a:rPr>
            </a:br>
            <a:endParaRPr lang="tr-TR" dirty="0"/>
          </a:p>
        </p:txBody>
      </p:sp>
      <p:sp>
        <p:nvSpPr>
          <p:cNvPr id="3" name="İçerik Yer Tutucusu 2">
            <a:extLst>
              <a:ext uri="{FF2B5EF4-FFF2-40B4-BE49-F238E27FC236}">
                <a16:creationId xmlns:a16="http://schemas.microsoft.com/office/drawing/2014/main" id="{62EBBB14-B900-1C47-9A47-FC28C2E8495A}"/>
              </a:ext>
            </a:extLst>
          </p:cNvPr>
          <p:cNvSpPr>
            <a:spLocks noGrp="1"/>
          </p:cNvSpPr>
          <p:nvPr>
            <p:ph sz="half" idx="1"/>
          </p:nvPr>
        </p:nvSpPr>
        <p:spPr/>
        <p:txBody>
          <a:bodyPr>
            <a:normAutofit fontScale="25000" lnSpcReduction="20000"/>
          </a:bodyPr>
          <a:lstStyle/>
          <a:p>
            <a:r>
              <a:rPr lang="tr-TR" sz="5600" b="1" dirty="0">
                <a:effectLst/>
                <a:latin typeface="Helvetica" pitchFamily="2" charset="0"/>
              </a:rPr>
              <a:t>“</a:t>
            </a:r>
            <a:r>
              <a:rPr lang="tr-TR" sz="5600" b="1" dirty="0" err="1">
                <a:effectLst/>
                <a:latin typeface="Helvetica" pitchFamily="2" charset="0"/>
              </a:rPr>
              <a:t>The</a:t>
            </a:r>
            <a:r>
              <a:rPr lang="tr-TR" sz="5600" b="1" dirty="0">
                <a:effectLst/>
                <a:latin typeface="Helvetica" pitchFamily="2" charset="0"/>
              </a:rPr>
              <a:t> </a:t>
            </a:r>
            <a:r>
              <a:rPr lang="tr-TR" sz="5600" b="1" dirty="0" err="1">
                <a:effectLst/>
                <a:latin typeface="Helvetica" pitchFamily="2" charset="0"/>
              </a:rPr>
              <a:t>mischievous</a:t>
            </a:r>
            <a:r>
              <a:rPr lang="tr-TR" sz="5600" b="1" dirty="0">
                <a:effectLst/>
                <a:latin typeface="Helvetica" pitchFamily="2" charset="0"/>
              </a:rPr>
              <a:t> </a:t>
            </a:r>
            <a:r>
              <a:rPr lang="tr-TR" sz="5600" b="1" dirty="0" err="1">
                <a:effectLst/>
                <a:latin typeface="Helvetica" pitchFamily="2" charset="0"/>
              </a:rPr>
              <a:t>minx</a:t>
            </a:r>
            <a:r>
              <a:rPr lang="tr-TR" sz="5600" b="1" dirty="0">
                <a:effectLst/>
                <a:latin typeface="Helvetica" pitchFamily="2" charset="0"/>
              </a:rPr>
              <a:t>,” </a:t>
            </a:r>
            <a:r>
              <a:rPr lang="tr-TR" sz="5600" b="1" dirty="0" err="1">
                <a:effectLst/>
                <a:latin typeface="Helvetica" pitchFamily="2" charset="0"/>
              </a:rPr>
              <a:t>Lady</a:t>
            </a:r>
            <a:r>
              <a:rPr lang="tr-TR" sz="5600" b="1" dirty="0">
                <a:effectLst/>
                <a:latin typeface="Helvetica" pitchFamily="2" charset="0"/>
              </a:rPr>
              <a:t> </a:t>
            </a:r>
            <a:r>
              <a:rPr lang="tr-TR" sz="5600" b="1" dirty="0" err="1">
                <a:effectLst/>
                <a:latin typeface="Helvetica" pitchFamily="2" charset="0"/>
              </a:rPr>
              <a:t>Church</a:t>
            </a:r>
            <a:r>
              <a:rPr lang="tr-TR" sz="5600" b="1" dirty="0">
                <a:effectLst/>
                <a:latin typeface="Helvetica" pitchFamily="2" charset="0"/>
              </a:rPr>
              <a:t> </a:t>
            </a:r>
            <a:r>
              <a:rPr lang="tr-TR" sz="5600" b="1" dirty="0" err="1">
                <a:effectLst/>
                <a:latin typeface="Helvetica" pitchFamily="2" charset="0"/>
              </a:rPr>
              <a:t>said</a:t>
            </a:r>
            <a:r>
              <a:rPr lang="tr-TR" sz="5600" b="1" dirty="0">
                <a:effectLst/>
                <a:latin typeface="Helvetica" pitchFamily="2" charset="0"/>
              </a:rPr>
              <a:t>, “</a:t>
            </a:r>
            <a:r>
              <a:rPr lang="tr-TR" sz="5600" b="1" dirty="0" err="1">
                <a:effectLst/>
                <a:latin typeface="Helvetica" pitchFamily="2" charset="0"/>
              </a:rPr>
              <a:t>called</a:t>
            </a:r>
            <a:r>
              <a:rPr lang="tr-TR" sz="5600" b="1" dirty="0">
                <a:effectLst/>
                <a:latin typeface="Helvetica" pitchFamily="2" charset="0"/>
              </a:rPr>
              <a:t> Money,</a:t>
            </a:r>
          </a:p>
          <a:p>
            <a:r>
              <a:rPr lang="tr-TR" sz="5600" b="1" dirty="0" err="1">
                <a:effectLst/>
                <a:latin typeface="Helvetica" pitchFamily="2" charset="0"/>
              </a:rPr>
              <a:t>Who</a:t>
            </a:r>
            <a:r>
              <a:rPr lang="tr-TR" sz="5600" b="1" dirty="0">
                <a:effectLst/>
                <a:latin typeface="Helvetica" pitchFamily="2" charset="0"/>
              </a:rPr>
              <a:t> </a:t>
            </a:r>
            <a:r>
              <a:rPr lang="tr-TR" sz="5600" b="1" dirty="0" err="1">
                <a:effectLst/>
                <a:latin typeface="Helvetica" pitchFamily="2" charset="0"/>
              </a:rPr>
              <a:t>disdains</a:t>
            </a:r>
            <a:r>
              <a:rPr lang="tr-TR" sz="5600" b="1" dirty="0">
                <a:effectLst/>
                <a:latin typeface="Helvetica" pitchFamily="2" charset="0"/>
              </a:rPr>
              <a:t> </a:t>
            </a:r>
            <a:r>
              <a:rPr lang="tr-TR" sz="5600" b="1" dirty="0" err="1">
                <a:effectLst/>
                <a:latin typeface="Helvetica" pitchFamily="2" charset="0"/>
              </a:rPr>
              <a:t>Fidelity</a:t>
            </a:r>
            <a:r>
              <a:rPr lang="tr-TR" sz="5600" b="1" dirty="0">
                <a:effectLst/>
                <a:latin typeface="Helvetica" pitchFamily="2" charset="0"/>
              </a:rPr>
              <a:t>, </a:t>
            </a:r>
            <a:r>
              <a:rPr lang="tr-TR" sz="5600" b="1" dirty="0" err="1">
                <a:effectLst/>
                <a:latin typeface="Helvetica" pitchFamily="2" charset="0"/>
              </a:rPr>
              <a:t>my</a:t>
            </a:r>
            <a:r>
              <a:rPr lang="tr-TR" sz="5600" b="1" dirty="0">
                <a:effectLst/>
                <a:latin typeface="Helvetica" pitchFamily="2" charset="0"/>
              </a:rPr>
              <a:t> </a:t>
            </a:r>
            <a:r>
              <a:rPr lang="tr-TR" sz="5600" b="1" dirty="0" err="1">
                <a:effectLst/>
                <a:latin typeface="Helvetica" pitchFamily="2" charset="0"/>
              </a:rPr>
              <a:t>dearest</a:t>
            </a:r>
            <a:r>
              <a:rPr lang="tr-TR" sz="5600" b="1" dirty="0">
                <a:effectLst/>
                <a:latin typeface="Helvetica" pitchFamily="2" charset="0"/>
              </a:rPr>
              <a:t> </a:t>
            </a:r>
            <a:r>
              <a:rPr lang="tr-TR" sz="5600" b="1" dirty="0" err="1">
                <a:effectLst/>
                <a:latin typeface="Helvetica" pitchFamily="2" charset="0"/>
              </a:rPr>
              <a:t>love</a:t>
            </a:r>
            <a:r>
              <a:rPr lang="tr-TR" sz="5600" dirty="0">
                <a:effectLst/>
                <a:latin typeface="Helvetica" pitchFamily="2" charset="0"/>
              </a:rPr>
              <a:t>,</a:t>
            </a:r>
          </a:p>
          <a:p>
            <a:r>
              <a:rPr lang="tr-TR" sz="5600" dirty="0" err="1">
                <a:effectLst/>
                <a:latin typeface="Helvetica" pitchFamily="2" charset="0"/>
              </a:rPr>
              <a:t>And</a:t>
            </a:r>
            <a:r>
              <a:rPr lang="tr-TR" sz="5600" dirty="0">
                <a:effectLst/>
                <a:latin typeface="Helvetica" pitchFamily="2" charset="0"/>
              </a:rPr>
              <a:t> </a:t>
            </a:r>
            <a:r>
              <a:rPr lang="tr-TR" sz="5600" dirty="0" err="1">
                <a:effectLst/>
                <a:latin typeface="Helvetica" pitchFamily="2" charset="0"/>
              </a:rPr>
              <a:t>lies</a:t>
            </a:r>
            <a:r>
              <a:rPr lang="tr-TR" sz="5600" dirty="0">
                <a:effectLst/>
                <a:latin typeface="Helvetica" pitchFamily="2" charset="0"/>
              </a:rPr>
              <a:t> </a:t>
            </a:r>
            <a:r>
              <a:rPr lang="tr-TR" sz="5600" dirty="0" err="1">
                <a:effectLst/>
                <a:latin typeface="Helvetica" pitchFamily="2" charset="0"/>
              </a:rPr>
              <a:t>about</a:t>
            </a:r>
            <a:r>
              <a:rPr lang="tr-TR" sz="5600" dirty="0">
                <a:effectLst/>
                <a:latin typeface="Helvetica" pitchFamily="2" charset="0"/>
              </a:rPr>
              <a:t> </a:t>
            </a:r>
            <a:r>
              <a:rPr lang="tr-TR" sz="5600" dirty="0" err="1">
                <a:effectLst/>
                <a:latin typeface="Helvetica" pitchFamily="2" charset="0"/>
              </a:rPr>
              <a:t>him</a:t>
            </a:r>
            <a:r>
              <a:rPr lang="tr-TR" sz="5600" dirty="0">
                <a:effectLst/>
                <a:latin typeface="Helvetica" pitchFamily="2" charset="0"/>
              </a:rPr>
              <a:t> </a:t>
            </a:r>
            <a:r>
              <a:rPr lang="tr-TR" sz="5600" dirty="0" err="1">
                <a:effectLst/>
                <a:latin typeface="Helvetica" pitchFamily="2" charset="0"/>
              </a:rPr>
              <a:t>to</a:t>
            </a:r>
            <a:r>
              <a:rPr lang="tr-TR" sz="5600" dirty="0">
                <a:effectLst/>
                <a:latin typeface="Helvetica" pitchFamily="2" charset="0"/>
              </a:rPr>
              <a:t> </a:t>
            </a:r>
            <a:r>
              <a:rPr lang="tr-TR" sz="5600" dirty="0" err="1">
                <a:effectLst/>
                <a:latin typeface="Helvetica" pitchFamily="2" charset="0"/>
              </a:rPr>
              <a:t>the</a:t>
            </a:r>
            <a:r>
              <a:rPr lang="tr-TR" sz="5600" dirty="0">
                <a:effectLst/>
                <a:latin typeface="Helvetica" pitchFamily="2" charset="0"/>
              </a:rPr>
              <a:t> </a:t>
            </a:r>
            <a:r>
              <a:rPr lang="tr-TR" sz="5600" dirty="0" err="1">
                <a:effectLst/>
                <a:latin typeface="Helvetica" pitchFamily="2" charset="0"/>
              </a:rPr>
              <a:t>lords</a:t>
            </a:r>
            <a:r>
              <a:rPr lang="tr-TR" sz="5600" dirty="0">
                <a:effectLst/>
                <a:latin typeface="Helvetica" pitchFamily="2" charset="0"/>
              </a:rPr>
              <a:t> of </a:t>
            </a:r>
            <a:r>
              <a:rPr lang="tr-TR" sz="5600" dirty="0" err="1">
                <a:effectLst/>
                <a:latin typeface="Helvetica" pitchFamily="2" charset="0"/>
              </a:rPr>
              <a:t>the</a:t>
            </a:r>
            <a:r>
              <a:rPr lang="tr-TR" sz="5600" dirty="0">
                <a:effectLst/>
                <a:latin typeface="Helvetica" pitchFamily="2" charset="0"/>
              </a:rPr>
              <a:t> </a:t>
            </a:r>
            <a:r>
              <a:rPr lang="tr-TR" sz="5600" dirty="0" err="1">
                <a:effectLst/>
                <a:latin typeface="Helvetica" pitchFamily="2" charset="0"/>
              </a:rPr>
              <a:t>law</a:t>
            </a:r>
            <a:r>
              <a:rPr lang="tr-TR" sz="5600" dirty="0">
                <a:effectLst/>
                <a:latin typeface="Helvetica" pitchFamily="2" charset="0"/>
              </a:rPr>
              <a:t>.</a:t>
            </a:r>
          </a:p>
          <a:p>
            <a:r>
              <a:rPr lang="tr-TR" sz="5600" dirty="0" err="1">
                <a:effectLst/>
                <a:latin typeface="Helvetica" pitchFamily="2" charset="0"/>
              </a:rPr>
              <a:t>She</a:t>
            </a:r>
            <a:r>
              <a:rPr lang="tr-TR" sz="5600" dirty="0">
                <a:effectLst/>
                <a:latin typeface="Helvetica" pitchFamily="2" charset="0"/>
              </a:rPr>
              <a:t> is </a:t>
            </a:r>
            <a:r>
              <a:rPr lang="tr-TR" sz="5600" dirty="0" err="1">
                <a:effectLst/>
                <a:latin typeface="Helvetica" pitchFamily="2" charset="0"/>
              </a:rPr>
              <a:t>privileged</a:t>
            </a:r>
            <a:r>
              <a:rPr lang="tr-TR" sz="5600" dirty="0">
                <a:effectLst/>
                <a:latin typeface="Helvetica" pitchFamily="2" charset="0"/>
              </a:rPr>
              <a:t> </a:t>
            </a:r>
            <a:r>
              <a:rPr lang="tr-TR" sz="5600" dirty="0" err="1">
                <a:effectLst/>
                <a:latin typeface="Helvetica" pitchFamily="2" charset="0"/>
              </a:rPr>
              <a:t>like</a:t>
            </a:r>
            <a:r>
              <a:rPr lang="tr-TR" sz="5600" dirty="0">
                <a:effectLst/>
                <a:latin typeface="Helvetica" pitchFamily="2" charset="0"/>
              </a:rPr>
              <a:t> me in </a:t>
            </a:r>
            <a:r>
              <a:rPr lang="tr-TR" sz="5600" dirty="0" err="1">
                <a:effectLst/>
                <a:latin typeface="Helvetica" pitchFamily="2" charset="0"/>
              </a:rPr>
              <a:t>the</a:t>
            </a:r>
            <a:r>
              <a:rPr lang="tr-TR" sz="5600" dirty="0">
                <a:effectLst/>
                <a:latin typeface="Helvetica" pitchFamily="2" charset="0"/>
              </a:rPr>
              <a:t> </a:t>
            </a:r>
            <a:r>
              <a:rPr lang="tr-TR" sz="5600" dirty="0" err="1">
                <a:effectLst/>
                <a:latin typeface="Helvetica" pitchFamily="2" charset="0"/>
              </a:rPr>
              <a:t>palace</a:t>
            </a:r>
            <a:r>
              <a:rPr lang="tr-TR" sz="5600" dirty="0">
                <a:effectLst/>
                <a:latin typeface="Helvetica" pitchFamily="2" charset="0"/>
              </a:rPr>
              <a:t> of </a:t>
            </a:r>
            <a:r>
              <a:rPr lang="tr-TR" sz="5600" dirty="0" err="1">
                <a:effectLst/>
                <a:latin typeface="Helvetica" pitchFamily="2" charset="0"/>
              </a:rPr>
              <a:t>the</a:t>
            </a:r>
            <a:r>
              <a:rPr lang="tr-TR" sz="5600" dirty="0">
                <a:effectLst/>
                <a:latin typeface="Helvetica" pitchFamily="2" charset="0"/>
              </a:rPr>
              <a:t> </a:t>
            </a:r>
            <a:r>
              <a:rPr lang="tr-TR" sz="5600" dirty="0" err="1">
                <a:effectLst/>
                <a:latin typeface="Helvetica" pitchFamily="2" charset="0"/>
              </a:rPr>
              <a:t>Pope</a:t>
            </a:r>
            <a:r>
              <a:rPr lang="tr-TR" sz="5600" dirty="0">
                <a:effectLst/>
                <a:latin typeface="Helvetica" pitchFamily="2" charset="0"/>
              </a:rPr>
              <a:t>,</a:t>
            </a:r>
          </a:p>
          <a:p>
            <a:r>
              <a:rPr lang="tr-TR" sz="5600" dirty="0" err="1">
                <a:effectLst/>
                <a:latin typeface="Helvetica" pitchFamily="2" charset="0"/>
              </a:rPr>
              <a:t>Though</a:t>
            </a:r>
            <a:r>
              <a:rPr lang="tr-TR" sz="5600" dirty="0">
                <a:effectLst/>
                <a:latin typeface="Helvetica" pitchFamily="2" charset="0"/>
              </a:rPr>
              <a:t> </a:t>
            </a:r>
            <a:r>
              <a:rPr lang="tr-TR" sz="5600" dirty="0" err="1">
                <a:effectLst/>
                <a:latin typeface="Helvetica" pitchFamily="2" charset="0"/>
              </a:rPr>
              <a:t>she’s</a:t>
            </a:r>
            <a:r>
              <a:rPr lang="tr-TR" sz="5600" dirty="0">
                <a:effectLst/>
                <a:latin typeface="Helvetica" pitchFamily="2" charset="0"/>
              </a:rPr>
              <a:t> </a:t>
            </a:r>
            <a:r>
              <a:rPr lang="tr-TR" sz="5600" dirty="0" err="1">
                <a:effectLst/>
                <a:latin typeface="Helvetica" pitchFamily="2" charset="0"/>
              </a:rPr>
              <a:t>base</a:t>
            </a:r>
            <a:r>
              <a:rPr lang="tr-TR" sz="5600" dirty="0">
                <a:effectLst/>
                <a:latin typeface="Helvetica" pitchFamily="2" charset="0"/>
              </a:rPr>
              <a:t> </a:t>
            </a:r>
            <a:r>
              <a:rPr lang="tr-TR" sz="5600" dirty="0" err="1">
                <a:effectLst/>
                <a:latin typeface="Helvetica" pitchFamily="2" charset="0"/>
              </a:rPr>
              <a:t>and</a:t>
            </a:r>
            <a:r>
              <a:rPr lang="tr-TR" sz="5600" dirty="0">
                <a:effectLst/>
                <a:latin typeface="Helvetica" pitchFamily="2" charset="0"/>
              </a:rPr>
              <a:t> a </a:t>
            </a:r>
            <a:r>
              <a:rPr lang="tr-TR" sz="5600" dirty="0" err="1">
                <a:effectLst/>
                <a:latin typeface="Helvetica" pitchFamily="2" charset="0"/>
              </a:rPr>
              <a:t>bastard</a:t>
            </a:r>
            <a:r>
              <a:rPr lang="tr-TR" sz="5600" dirty="0">
                <a:effectLst/>
                <a:latin typeface="Helvetica" pitchFamily="2" charset="0"/>
              </a:rPr>
              <a:t> </a:t>
            </a:r>
            <a:r>
              <a:rPr lang="tr-TR" sz="5600" dirty="0" err="1">
                <a:effectLst/>
                <a:latin typeface="Helvetica" pitchFamily="2" charset="0"/>
              </a:rPr>
              <a:t>and</a:t>
            </a:r>
            <a:r>
              <a:rPr lang="tr-TR" sz="5600" dirty="0">
                <a:effectLst/>
                <a:latin typeface="Helvetica" pitchFamily="2" charset="0"/>
              </a:rPr>
              <a:t> </a:t>
            </a:r>
            <a:r>
              <a:rPr lang="tr-TR" sz="5600" dirty="0" err="1">
                <a:effectLst/>
                <a:latin typeface="Helvetica" pitchFamily="2" charset="0"/>
              </a:rPr>
              <a:t>Truth</a:t>
            </a:r>
            <a:r>
              <a:rPr lang="tr-TR" sz="5600" dirty="0">
                <a:effectLst/>
                <a:latin typeface="Helvetica" pitchFamily="2" charset="0"/>
              </a:rPr>
              <a:t> </a:t>
            </a:r>
            <a:r>
              <a:rPr lang="tr-TR" sz="5600" dirty="0" err="1">
                <a:effectLst/>
                <a:latin typeface="Helvetica" pitchFamily="2" charset="0"/>
              </a:rPr>
              <a:t>tries</a:t>
            </a:r>
            <a:r>
              <a:rPr lang="tr-TR" sz="5600" dirty="0">
                <a:effectLst/>
                <a:latin typeface="Helvetica" pitchFamily="2" charset="0"/>
              </a:rPr>
              <a:t> </a:t>
            </a:r>
            <a:r>
              <a:rPr lang="tr-TR" sz="5600" dirty="0" err="1">
                <a:effectLst/>
                <a:latin typeface="Helvetica" pitchFamily="2" charset="0"/>
              </a:rPr>
              <a:t>to</a:t>
            </a:r>
            <a:r>
              <a:rPr lang="tr-TR" sz="5600" dirty="0">
                <a:effectLst/>
                <a:latin typeface="Helvetica" pitchFamily="2" charset="0"/>
              </a:rPr>
              <a:t> ban her.</a:t>
            </a:r>
          </a:p>
          <a:p>
            <a:r>
              <a:rPr lang="tr-TR" sz="5600" dirty="0">
                <a:effectLst/>
                <a:latin typeface="Helvetica" pitchFamily="2" charset="0"/>
              </a:rPr>
              <a:t> </a:t>
            </a:r>
            <a:r>
              <a:rPr lang="tr-TR" sz="5600" dirty="0" err="1">
                <a:effectLst/>
                <a:latin typeface="Helvetica" pitchFamily="2" charset="0"/>
              </a:rPr>
              <a:t>For</a:t>
            </a:r>
            <a:r>
              <a:rPr lang="tr-TR" sz="5600" dirty="0">
                <a:effectLst/>
                <a:latin typeface="Helvetica" pitchFamily="2" charset="0"/>
              </a:rPr>
              <a:t> her </a:t>
            </a:r>
            <a:r>
              <a:rPr lang="tr-TR" sz="5600" dirty="0" err="1">
                <a:effectLst/>
                <a:latin typeface="Helvetica" pitchFamily="2" charset="0"/>
              </a:rPr>
              <a:t>father</a:t>
            </a:r>
            <a:r>
              <a:rPr lang="tr-TR" sz="5600" dirty="0">
                <a:effectLst/>
                <a:latin typeface="Helvetica" pitchFamily="2" charset="0"/>
              </a:rPr>
              <a:t> </a:t>
            </a:r>
            <a:r>
              <a:rPr lang="tr-TR" sz="5600" dirty="0" err="1">
                <a:effectLst/>
                <a:latin typeface="Helvetica" pitchFamily="2" charset="0"/>
              </a:rPr>
              <a:t>was</a:t>
            </a:r>
            <a:r>
              <a:rPr lang="tr-TR" sz="5600" dirty="0">
                <a:effectLst/>
                <a:latin typeface="Helvetica" pitchFamily="2" charset="0"/>
              </a:rPr>
              <a:t> </a:t>
            </a:r>
            <a:r>
              <a:rPr lang="tr-TR" sz="5600" dirty="0" err="1">
                <a:effectLst/>
                <a:latin typeface="Helvetica" pitchFamily="2" charset="0"/>
              </a:rPr>
              <a:t>false</a:t>
            </a:r>
            <a:r>
              <a:rPr lang="tr-TR" sz="5600" dirty="0">
                <a:effectLst/>
                <a:latin typeface="Helvetica" pitchFamily="2" charset="0"/>
              </a:rPr>
              <a:t> </a:t>
            </a:r>
            <a:r>
              <a:rPr lang="tr-TR" sz="5600" dirty="0" err="1">
                <a:effectLst/>
                <a:latin typeface="Helvetica" pitchFamily="2" charset="0"/>
              </a:rPr>
              <a:t>and</a:t>
            </a:r>
            <a:r>
              <a:rPr lang="tr-TR" sz="5600" dirty="0">
                <a:effectLst/>
                <a:latin typeface="Helvetica" pitchFamily="2" charset="0"/>
              </a:rPr>
              <a:t> a </a:t>
            </a:r>
            <a:r>
              <a:rPr lang="tr-TR" sz="5600" dirty="0" err="1">
                <a:effectLst/>
                <a:latin typeface="Helvetica" pitchFamily="2" charset="0"/>
              </a:rPr>
              <a:t>fickle</a:t>
            </a:r>
            <a:r>
              <a:rPr lang="tr-TR" sz="5600" dirty="0">
                <a:effectLst/>
                <a:latin typeface="Helvetica" pitchFamily="2" charset="0"/>
              </a:rPr>
              <a:t> </a:t>
            </a:r>
            <a:r>
              <a:rPr lang="tr-TR" sz="5600" dirty="0" err="1">
                <a:effectLst/>
                <a:latin typeface="Helvetica" pitchFamily="2" charset="0"/>
              </a:rPr>
              <a:t>talker</a:t>
            </a:r>
            <a:r>
              <a:rPr lang="tr-TR" sz="5600" dirty="0">
                <a:effectLst/>
                <a:latin typeface="Helvetica" pitchFamily="2" charset="0"/>
              </a:rPr>
              <a:t>,</a:t>
            </a:r>
          </a:p>
          <a:p>
            <a:r>
              <a:rPr lang="tr-TR" sz="5600" dirty="0" err="1">
                <a:effectLst/>
                <a:latin typeface="Helvetica" pitchFamily="2" charset="0"/>
              </a:rPr>
              <a:t>Who</a:t>
            </a:r>
            <a:r>
              <a:rPr lang="tr-TR" sz="5600" dirty="0">
                <a:effectLst/>
                <a:latin typeface="Helvetica" pitchFamily="2" charset="0"/>
              </a:rPr>
              <a:t> has </a:t>
            </a:r>
            <a:r>
              <a:rPr lang="tr-TR" sz="5600" dirty="0" err="1">
                <a:effectLst/>
                <a:latin typeface="Helvetica" pitchFamily="2" charset="0"/>
              </a:rPr>
              <a:t>told</a:t>
            </a:r>
            <a:r>
              <a:rPr lang="tr-TR" sz="5600" dirty="0">
                <a:effectLst/>
                <a:latin typeface="Helvetica" pitchFamily="2" charset="0"/>
              </a:rPr>
              <a:t> </a:t>
            </a:r>
            <a:r>
              <a:rPr lang="tr-TR" sz="5600" dirty="0" err="1">
                <a:effectLst/>
                <a:latin typeface="Helvetica" pitchFamily="2" charset="0"/>
              </a:rPr>
              <a:t>no</a:t>
            </a:r>
            <a:r>
              <a:rPr lang="tr-TR" sz="5600" dirty="0">
                <a:effectLst/>
                <a:latin typeface="Helvetica" pitchFamily="2" charset="0"/>
              </a:rPr>
              <a:t> </a:t>
            </a:r>
            <a:r>
              <a:rPr lang="tr-TR" sz="5600" dirty="0" err="1">
                <a:effectLst/>
                <a:latin typeface="Helvetica" pitchFamily="2" charset="0"/>
              </a:rPr>
              <a:t>truth</a:t>
            </a:r>
            <a:r>
              <a:rPr lang="tr-TR" sz="5600" dirty="0">
                <a:effectLst/>
                <a:latin typeface="Helvetica" pitchFamily="2" charset="0"/>
              </a:rPr>
              <a:t> since </a:t>
            </a:r>
            <a:r>
              <a:rPr lang="tr-TR" sz="5600" dirty="0" err="1">
                <a:effectLst/>
                <a:latin typeface="Helvetica" pitchFamily="2" charset="0"/>
              </a:rPr>
              <a:t>the</a:t>
            </a:r>
            <a:r>
              <a:rPr lang="tr-TR" sz="5600" dirty="0">
                <a:effectLst/>
                <a:latin typeface="Helvetica" pitchFamily="2" charset="0"/>
              </a:rPr>
              <a:t> time he </a:t>
            </a:r>
            <a:r>
              <a:rPr lang="tr-TR" sz="5600" dirty="0" err="1">
                <a:effectLst/>
                <a:latin typeface="Helvetica" pitchFamily="2" charset="0"/>
              </a:rPr>
              <a:t>was</a:t>
            </a:r>
            <a:r>
              <a:rPr lang="tr-TR" sz="5600" dirty="0">
                <a:effectLst/>
                <a:latin typeface="Helvetica" pitchFamily="2" charset="0"/>
              </a:rPr>
              <a:t> </a:t>
            </a:r>
            <a:r>
              <a:rPr lang="tr-TR" sz="5600" dirty="0" err="1">
                <a:effectLst/>
                <a:latin typeface="Helvetica" pitchFamily="2" charset="0"/>
              </a:rPr>
              <a:t>born</a:t>
            </a:r>
            <a:r>
              <a:rPr lang="tr-TR" sz="5600" dirty="0">
                <a:effectLst/>
                <a:latin typeface="Helvetica" pitchFamily="2" charset="0"/>
              </a:rPr>
              <a:t>,</a:t>
            </a:r>
          </a:p>
          <a:p>
            <a:r>
              <a:rPr lang="tr-TR" sz="5600" dirty="0" err="1">
                <a:effectLst/>
                <a:latin typeface="Helvetica" pitchFamily="2" charset="0"/>
              </a:rPr>
              <a:t>And</a:t>
            </a:r>
            <a:r>
              <a:rPr lang="tr-TR" sz="5600" dirty="0">
                <a:effectLst/>
                <a:latin typeface="Helvetica" pitchFamily="2" charset="0"/>
              </a:rPr>
              <a:t> </a:t>
            </a:r>
            <a:r>
              <a:rPr lang="tr-TR" sz="5600" dirty="0" err="1">
                <a:effectLst/>
                <a:latin typeface="Helvetica" pitchFamily="2" charset="0"/>
              </a:rPr>
              <a:t>Miss</a:t>
            </a:r>
            <a:r>
              <a:rPr lang="tr-TR" sz="5600" dirty="0">
                <a:effectLst/>
                <a:latin typeface="Helvetica" pitchFamily="2" charset="0"/>
              </a:rPr>
              <a:t> Money has </a:t>
            </a:r>
            <a:r>
              <a:rPr lang="tr-TR" sz="5600" dirty="0" err="1">
                <a:effectLst/>
                <a:latin typeface="Helvetica" pitchFamily="2" charset="0"/>
              </a:rPr>
              <a:t>inherited</a:t>
            </a:r>
            <a:r>
              <a:rPr lang="tr-TR" sz="5600" dirty="0">
                <a:effectLst/>
                <a:latin typeface="Helvetica" pitchFamily="2" charset="0"/>
              </a:rPr>
              <a:t> his </a:t>
            </a:r>
            <a:r>
              <a:rPr lang="tr-TR" sz="5600" dirty="0" err="1">
                <a:effectLst/>
                <a:latin typeface="Helvetica" pitchFamily="2" charset="0"/>
              </a:rPr>
              <a:t>morals</a:t>
            </a:r>
            <a:r>
              <a:rPr lang="tr-TR" sz="5600" dirty="0">
                <a:effectLst/>
                <a:latin typeface="Helvetica" pitchFamily="2" charset="0"/>
              </a:rPr>
              <a:t> </a:t>
            </a:r>
            <a:r>
              <a:rPr lang="tr-TR" sz="5600" dirty="0" err="1">
                <a:effectLst/>
                <a:latin typeface="Helvetica" pitchFamily="2" charset="0"/>
              </a:rPr>
              <a:t>and</a:t>
            </a:r>
            <a:r>
              <a:rPr lang="tr-TR" sz="5600" dirty="0">
                <a:effectLst/>
                <a:latin typeface="Helvetica" pitchFamily="2" charset="0"/>
              </a:rPr>
              <a:t> </a:t>
            </a:r>
            <a:r>
              <a:rPr lang="tr-TR" sz="5600" dirty="0" err="1">
                <a:effectLst/>
                <a:latin typeface="Helvetica" pitchFamily="2" charset="0"/>
              </a:rPr>
              <a:t>manners</a:t>
            </a:r>
            <a:r>
              <a:rPr lang="tr-TR" sz="5600" dirty="0">
                <a:effectLst/>
                <a:latin typeface="Helvetica" pitchFamily="2" charset="0"/>
              </a:rPr>
              <a:t>:</a:t>
            </a:r>
          </a:p>
          <a:p>
            <a:r>
              <a:rPr lang="tr-TR" sz="5600" dirty="0" err="1">
                <a:effectLst/>
                <a:latin typeface="Helvetica" pitchFamily="2" charset="0"/>
              </a:rPr>
              <a:t>Like</a:t>
            </a:r>
            <a:r>
              <a:rPr lang="tr-TR" sz="5600" dirty="0">
                <a:effectLst/>
                <a:latin typeface="Helvetica" pitchFamily="2" charset="0"/>
              </a:rPr>
              <a:t> </a:t>
            </a:r>
            <a:r>
              <a:rPr lang="tr-TR" sz="5600" dirty="0" err="1">
                <a:effectLst/>
                <a:latin typeface="Helvetica" pitchFamily="2" charset="0"/>
              </a:rPr>
              <a:t>father</a:t>
            </a:r>
            <a:r>
              <a:rPr lang="tr-TR" sz="5600" dirty="0">
                <a:effectLst/>
                <a:latin typeface="Helvetica" pitchFamily="2" charset="0"/>
              </a:rPr>
              <a:t>, </a:t>
            </a:r>
            <a:r>
              <a:rPr lang="tr-TR" sz="5600" dirty="0" err="1">
                <a:effectLst/>
                <a:latin typeface="Helvetica" pitchFamily="2" charset="0"/>
              </a:rPr>
              <a:t>like</a:t>
            </a:r>
            <a:r>
              <a:rPr lang="tr-TR" sz="5600" dirty="0">
                <a:effectLst/>
                <a:latin typeface="Helvetica" pitchFamily="2" charset="0"/>
              </a:rPr>
              <a:t> son. </a:t>
            </a:r>
            <a:r>
              <a:rPr lang="tr-TR" sz="5600" dirty="0" err="1">
                <a:effectLst/>
                <a:latin typeface="Helvetica" pitchFamily="2" charset="0"/>
              </a:rPr>
              <a:t>Every</a:t>
            </a:r>
            <a:r>
              <a:rPr lang="tr-TR" sz="5600" dirty="0">
                <a:effectLst/>
                <a:latin typeface="Helvetica" pitchFamily="2" charset="0"/>
              </a:rPr>
              <a:t> </a:t>
            </a:r>
            <a:r>
              <a:rPr lang="tr-TR" sz="5600" dirty="0" err="1">
                <a:effectLst/>
                <a:latin typeface="Helvetica" pitchFamily="2" charset="0"/>
              </a:rPr>
              <a:t>good</a:t>
            </a:r>
            <a:r>
              <a:rPr lang="tr-TR" sz="5600" dirty="0">
                <a:effectLst/>
                <a:latin typeface="Helvetica" pitchFamily="2" charset="0"/>
              </a:rPr>
              <a:t> </a:t>
            </a:r>
            <a:r>
              <a:rPr lang="tr-TR" sz="5600" dirty="0" err="1">
                <a:effectLst/>
                <a:latin typeface="Helvetica" pitchFamily="2" charset="0"/>
              </a:rPr>
              <a:t>tree</a:t>
            </a:r>
            <a:r>
              <a:rPr lang="tr-TR" sz="5600" dirty="0">
                <a:effectLst/>
                <a:latin typeface="Helvetica" pitchFamily="2" charset="0"/>
              </a:rPr>
              <a:t> </a:t>
            </a:r>
            <a:r>
              <a:rPr lang="tr-TR" sz="5600" dirty="0" err="1">
                <a:effectLst/>
                <a:latin typeface="Helvetica" pitchFamily="2" charset="0"/>
              </a:rPr>
              <a:t>bringeth</a:t>
            </a:r>
            <a:r>
              <a:rPr lang="tr-TR" sz="5600" dirty="0">
                <a:effectLst/>
                <a:latin typeface="Helvetica" pitchFamily="2" charset="0"/>
              </a:rPr>
              <a:t> </a:t>
            </a:r>
            <a:r>
              <a:rPr lang="tr-TR" sz="5600" dirty="0" err="1">
                <a:effectLst/>
                <a:latin typeface="Helvetica" pitchFamily="2" charset="0"/>
              </a:rPr>
              <a:t>forth</a:t>
            </a:r>
            <a:r>
              <a:rPr lang="tr-TR" sz="5600" dirty="0">
                <a:effectLst/>
                <a:latin typeface="Helvetica" pitchFamily="2" charset="0"/>
              </a:rPr>
              <a:t> </a:t>
            </a:r>
            <a:r>
              <a:rPr lang="tr-TR" sz="5600" dirty="0" err="1">
                <a:effectLst/>
                <a:latin typeface="Helvetica" pitchFamily="2" charset="0"/>
              </a:rPr>
              <a:t>good</a:t>
            </a:r>
            <a:r>
              <a:rPr lang="tr-TR" sz="5600" dirty="0">
                <a:effectLst/>
                <a:latin typeface="Helvetica" pitchFamily="2" charset="0"/>
              </a:rPr>
              <a:t> </a:t>
            </a:r>
            <a:r>
              <a:rPr lang="tr-TR" sz="5600" dirty="0" err="1">
                <a:effectLst/>
                <a:latin typeface="Helvetica" pitchFamily="2" charset="0"/>
              </a:rPr>
              <a:t>fruit</a:t>
            </a:r>
            <a:r>
              <a:rPr lang="tr-TR" sz="5600" dirty="0">
                <a:effectLst/>
                <a:latin typeface="Helvetica" pitchFamily="2" charset="0"/>
              </a:rPr>
              <a:t>, </a:t>
            </a:r>
            <a:r>
              <a:rPr lang="tr-TR" sz="5600" dirty="0" err="1">
                <a:effectLst/>
                <a:latin typeface="Helvetica" pitchFamily="2" charset="0"/>
              </a:rPr>
              <a:t>and</a:t>
            </a:r>
            <a:endParaRPr lang="tr-TR" sz="5600" dirty="0">
              <a:effectLst/>
              <a:latin typeface="Helvetica" pitchFamily="2" charset="0"/>
            </a:endParaRPr>
          </a:p>
          <a:p>
            <a:r>
              <a:rPr lang="tr-TR" sz="5600" dirty="0" err="1">
                <a:effectLst/>
                <a:latin typeface="Helvetica" pitchFamily="2" charset="0"/>
              </a:rPr>
              <a:t>the</a:t>
            </a:r>
            <a:r>
              <a:rPr lang="tr-TR" sz="5600" dirty="0">
                <a:effectLst/>
                <a:latin typeface="Helvetica" pitchFamily="2" charset="0"/>
              </a:rPr>
              <a:t> </a:t>
            </a:r>
            <a:r>
              <a:rPr lang="tr-TR" sz="5600" dirty="0" err="1">
                <a:effectLst/>
                <a:latin typeface="Helvetica" pitchFamily="2" charset="0"/>
              </a:rPr>
              <a:t>evil</a:t>
            </a:r>
            <a:r>
              <a:rPr lang="tr-TR" sz="5600" dirty="0">
                <a:effectLst/>
                <a:latin typeface="Helvetica" pitchFamily="2" charset="0"/>
              </a:rPr>
              <a:t> </a:t>
            </a:r>
            <a:r>
              <a:rPr lang="tr-TR" sz="5600" dirty="0" err="1">
                <a:effectLst/>
                <a:latin typeface="Helvetica" pitchFamily="2" charset="0"/>
              </a:rPr>
              <a:t>tree</a:t>
            </a:r>
            <a:r>
              <a:rPr lang="tr-TR" sz="5600" dirty="0">
                <a:effectLst/>
                <a:latin typeface="Helvetica" pitchFamily="2" charset="0"/>
              </a:rPr>
              <a:t> </a:t>
            </a:r>
            <a:r>
              <a:rPr lang="tr-TR" sz="5600" dirty="0" err="1">
                <a:effectLst/>
                <a:latin typeface="Helvetica" pitchFamily="2" charset="0"/>
              </a:rPr>
              <a:t>bringeth</a:t>
            </a:r>
            <a:r>
              <a:rPr lang="tr-TR" sz="5600" dirty="0">
                <a:effectLst/>
                <a:latin typeface="Helvetica" pitchFamily="2" charset="0"/>
              </a:rPr>
              <a:t> </a:t>
            </a:r>
            <a:r>
              <a:rPr lang="tr-TR" sz="5600" dirty="0" err="1">
                <a:effectLst/>
                <a:latin typeface="Helvetica" pitchFamily="2" charset="0"/>
              </a:rPr>
              <a:t>forth</a:t>
            </a:r>
            <a:r>
              <a:rPr lang="tr-TR" sz="5600" dirty="0">
                <a:effectLst/>
                <a:latin typeface="Helvetica" pitchFamily="2" charset="0"/>
              </a:rPr>
              <a:t> </a:t>
            </a:r>
            <a:r>
              <a:rPr lang="tr-TR" sz="5600" dirty="0" err="1">
                <a:effectLst/>
                <a:latin typeface="Helvetica" pitchFamily="2" charset="0"/>
              </a:rPr>
              <a:t>evil</a:t>
            </a:r>
            <a:r>
              <a:rPr lang="tr-TR" sz="5600" dirty="0">
                <a:effectLst/>
                <a:latin typeface="Helvetica" pitchFamily="2" charset="0"/>
              </a:rPr>
              <a:t> </a:t>
            </a:r>
            <a:r>
              <a:rPr lang="tr-TR" sz="5600" dirty="0" err="1">
                <a:effectLst/>
                <a:latin typeface="Helvetica" pitchFamily="2" charset="0"/>
              </a:rPr>
              <a:t>fruit</a:t>
            </a:r>
            <a:r>
              <a:rPr lang="tr-TR" sz="5600" dirty="0">
                <a:effectLst/>
                <a:latin typeface="Helvetica" pitchFamily="2" charset="0"/>
              </a:rPr>
              <a:t>.</a:t>
            </a:r>
          </a:p>
          <a:p>
            <a:endParaRPr lang="tr-TR" dirty="0"/>
          </a:p>
        </p:txBody>
      </p:sp>
      <p:sp>
        <p:nvSpPr>
          <p:cNvPr id="4" name="İçerik Yer Tutucusu 3">
            <a:extLst>
              <a:ext uri="{FF2B5EF4-FFF2-40B4-BE49-F238E27FC236}">
                <a16:creationId xmlns:a16="http://schemas.microsoft.com/office/drawing/2014/main" id="{FCAF1C03-511D-319F-EBEF-E413E6B6B028}"/>
              </a:ext>
            </a:extLst>
          </p:cNvPr>
          <p:cNvSpPr>
            <a:spLocks noGrp="1"/>
          </p:cNvSpPr>
          <p:nvPr>
            <p:ph sz="half" idx="2"/>
          </p:nvPr>
        </p:nvSpPr>
        <p:spPr>
          <a:xfrm>
            <a:off x="6450435" y="2689950"/>
            <a:ext cx="5045281" cy="3165763"/>
          </a:xfrm>
        </p:spPr>
        <p:txBody>
          <a:bodyPr>
            <a:normAutofit fontScale="25000" lnSpcReduction="20000"/>
          </a:bodyPr>
          <a:lstStyle/>
          <a:p>
            <a:r>
              <a:rPr lang="tr-TR" sz="5600" dirty="0" err="1">
                <a:effectLst/>
                <a:latin typeface="Helvetica" pitchFamily="2" charset="0"/>
              </a:rPr>
              <a:t>Miss</a:t>
            </a:r>
            <a:r>
              <a:rPr lang="tr-TR" sz="5600" dirty="0">
                <a:effectLst/>
                <a:latin typeface="Helvetica" pitchFamily="2" charset="0"/>
              </a:rPr>
              <a:t> Money </a:t>
            </a:r>
            <a:r>
              <a:rPr lang="tr-TR" sz="5600" dirty="0" err="1">
                <a:effectLst/>
                <a:latin typeface="Helvetica" pitchFamily="2" charset="0"/>
              </a:rPr>
              <a:t>now</a:t>
            </a:r>
            <a:r>
              <a:rPr lang="tr-TR" sz="5600" dirty="0">
                <a:effectLst/>
                <a:latin typeface="Helvetica" pitchFamily="2" charset="0"/>
              </a:rPr>
              <a:t> </a:t>
            </a:r>
            <a:r>
              <a:rPr lang="tr-TR" sz="5600" dirty="0" err="1">
                <a:effectLst/>
                <a:latin typeface="Helvetica" pitchFamily="2" charset="0"/>
              </a:rPr>
              <a:t>means</a:t>
            </a:r>
            <a:r>
              <a:rPr lang="tr-TR" sz="5600" dirty="0">
                <a:effectLst/>
                <a:latin typeface="Helvetica" pitchFamily="2" charset="0"/>
              </a:rPr>
              <a:t> </a:t>
            </a:r>
            <a:r>
              <a:rPr lang="tr-TR" sz="5600" dirty="0" err="1">
                <a:effectLst/>
                <a:latin typeface="Helvetica" pitchFamily="2" charset="0"/>
              </a:rPr>
              <a:t>to</a:t>
            </a:r>
            <a:r>
              <a:rPr lang="tr-TR" sz="5600" dirty="0">
                <a:effectLst/>
                <a:latin typeface="Helvetica" pitchFamily="2" charset="0"/>
              </a:rPr>
              <a:t> </a:t>
            </a:r>
            <a:r>
              <a:rPr lang="tr-TR" sz="5600" dirty="0" err="1">
                <a:effectLst/>
                <a:latin typeface="Helvetica" pitchFamily="2" charset="0"/>
              </a:rPr>
              <a:t>marry</a:t>
            </a:r>
            <a:r>
              <a:rPr lang="tr-TR" sz="5600" dirty="0">
                <a:effectLst/>
                <a:latin typeface="Helvetica" pitchFamily="2" charset="0"/>
              </a:rPr>
              <a:t> a </a:t>
            </a:r>
            <a:r>
              <a:rPr lang="tr-TR" sz="5600" dirty="0" err="1">
                <a:effectLst/>
                <a:latin typeface="Helvetica" pitchFamily="2" charset="0"/>
              </a:rPr>
              <a:t>rogue</a:t>
            </a:r>
            <a:endParaRPr lang="tr-TR" sz="5600" dirty="0">
              <a:effectLst/>
              <a:latin typeface="Helvetica" pitchFamily="2" charset="0"/>
            </a:endParaRPr>
          </a:p>
          <a:p>
            <a:r>
              <a:rPr lang="tr-TR" sz="5600" dirty="0">
                <a:effectLst/>
                <a:latin typeface="Helvetica" pitchFamily="2" charset="0"/>
              </a:rPr>
              <a:t> </a:t>
            </a:r>
            <a:r>
              <a:rPr lang="tr-TR" sz="5600" dirty="0" err="1">
                <a:effectLst/>
                <a:latin typeface="Helvetica" pitchFamily="2" charset="0"/>
              </a:rPr>
              <a:t>Called</a:t>
            </a:r>
            <a:r>
              <a:rPr lang="tr-TR" sz="5600" dirty="0">
                <a:effectLst/>
                <a:latin typeface="Helvetica" pitchFamily="2" charset="0"/>
              </a:rPr>
              <a:t> </a:t>
            </a:r>
            <a:r>
              <a:rPr lang="tr-TR" sz="5600" dirty="0" err="1">
                <a:effectLst/>
                <a:latin typeface="Helvetica" pitchFamily="2" charset="0"/>
              </a:rPr>
              <a:t>False</a:t>
            </a:r>
            <a:r>
              <a:rPr lang="tr-TR" sz="5600" dirty="0">
                <a:effectLst/>
                <a:latin typeface="Helvetica" pitchFamily="2" charset="0"/>
              </a:rPr>
              <a:t> </a:t>
            </a:r>
            <a:r>
              <a:rPr lang="tr-TR" sz="5600" dirty="0" err="1">
                <a:effectLst/>
                <a:latin typeface="Helvetica" pitchFamily="2" charset="0"/>
              </a:rPr>
              <a:t>Fickle</a:t>
            </a:r>
            <a:r>
              <a:rPr lang="tr-TR" sz="5600" dirty="0">
                <a:effectLst/>
                <a:latin typeface="Helvetica" pitchFamily="2" charset="0"/>
              </a:rPr>
              <a:t>- </a:t>
            </a:r>
            <a:r>
              <a:rPr lang="tr-TR" sz="5600" dirty="0" err="1">
                <a:effectLst/>
                <a:latin typeface="Helvetica" pitchFamily="2" charset="0"/>
              </a:rPr>
              <a:t>Tongue</a:t>
            </a:r>
            <a:r>
              <a:rPr lang="tr-TR" sz="5600" dirty="0">
                <a:effectLst/>
                <a:latin typeface="Helvetica" pitchFamily="2" charset="0"/>
              </a:rPr>
              <a:t>, </a:t>
            </a:r>
            <a:r>
              <a:rPr lang="tr-TR" sz="5600" dirty="0" err="1">
                <a:effectLst/>
                <a:latin typeface="Helvetica" pitchFamily="2" charset="0"/>
              </a:rPr>
              <a:t>whose</a:t>
            </a:r>
            <a:r>
              <a:rPr lang="tr-TR" sz="5600" dirty="0">
                <a:effectLst/>
                <a:latin typeface="Helvetica" pitchFamily="2" charset="0"/>
              </a:rPr>
              <a:t> </a:t>
            </a:r>
            <a:r>
              <a:rPr lang="tr-TR" sz="5600" dirty="0" err="1">
                <a:effectLst/>
                <a:latin typeface="Helvetica" pitchFamily="2" charset="0"/>
              </a:rPr>
              <a:t>father</a:t>
            </a:r>
            <a:r>
              <a:rPr lang="tr-TR" sz="5600" dirty="0">
                <a:effectLst/>
                <a:latin typeface="Helvetica" pitchFamily="2" charset="0"/>
              </a:rPr>
              <a:t> </a:t>
            </a:r>
            <a:r>
              <a:rPr lang="tr-TR" sz="5600" dirty="0" err="1">
                <a:effectLst/>
                <a:latin typeface="Helvetica" pitchFamily="2" charset="0"/>
              </a:rPr>
              <a:t>was</a:t>
            </a:r>
            <a:r>
              <a:rPr lang="tr-TR" sz="5600" dirty="0">
                <a:effectLst/>
                <a:latin typeface="Helvetica" pitchFamily="2" charset="0"/>
              </a:rPr>
              <a:t> a </a:t>
            </a:r>
            <a:r>
              <a:rPr lang="tr-TR" sz="5600" dirty="0" err="1">
                <a:effectLst/>
                <a:latin typeface="Helvetica" pitchFamily="2" charset="0"/>
              </a:rPr>
              <a:t>fiend</a:t>
            </a:r>
            <a:r>
              <a:rPr lang="tr-TR" sz="5600" dirty="0">
                <a:effectLst/>
                <a:latin typeface="Helvetica" pitchFamily="2" charset="0"/>
              </a:rPr>
              <a:t>.</a:t>
            </a:r>
          </a:p>
          <a:p>
            <a:r>
              <a:rPr lang="tr-TR" sz="5600" dirty="0" err="1">
                <a:effectLst/>
                <a:latin typeface="Helvetica" pitchFamily="2" charset="0"/>
              </a:rPr>
              <a:t>It</a:t>
            </a:r>
            <a:r>
              <a:rPr lang="tr-TR" sz="5600" dirty="0">
                <a:effectLst/>
                <a:latin typeface="Helvetica" pitchFamily="2" charset="0"/>
              </a:rPr>
              <a:t> </a:t>
            </a:r>
            <a:r>
              <a:rPr lang="tr-TR" sz="5600" dirty="0" err="1">
                <a:effectLst/>
                <a:latin typeface="Helvetica" pitchFamily="2" charset="0"/>
              </a:rPr>
              <a:t>was</a:t>
            </a:r>
            <a:r>
              <a:rPr lang="tr-TR" sz="5600" dirty="0">
                <a:effectLst/>
                <a:latin typeface="Helvetica" pitchFamily="2" charset="0"/>
              </a:rPr>
              <a:t> </a:t>
            </a:r>
            <a:r>
              <a:rPr lang="tr-TR" sz="5600" dirty="0" err="1">
                <a:effectLst/>
                <a:latin typeface="Helvetica" pitchFamily="2" charset="0"/>
              </a:rPr>
              <a:t>fast</a:t>
            </a:r>
            <a:r>
              <a:rPr lang="tr-TR" sz="5600" dirty="0">
                <a:effectLst/>
                <a:latin typeface="Helvetica" pitchFamily="2" charset="0"/>
              </a:rPr>
              <a:t>- </a:t>
            </a:r>
            <a:r>
              <a:rPr lang="tr-TR" sz="5600" dirty="0" err="1">
                <a:effectLst/>
                <a:latin typeface="Helvetica" pitchFamily="2" charset="0"/>
              </a:rPr>
              <a:t>talking</a:t>
            </a:r>
            <a:r>
              <a:rPr lang="tr-TR" sz="5600" dirty="0">
                <a:effectLst/>
                <a:latin typeface="Helvetica" pitchFamily="2" charset="0"/>
              </a:rPr>
              <a:t> </a:t>
            </a:r>
            <a:r>
              <a:rPr lang="tr-TR" sz="5600" dirty="0" err="1">
                <a:effectLst/>
                <a:latin typeface="Helvetica" pitchFamily="2" charset="0"/>
              </a:rPr>
              <a:t>Flattery</a:t>
            </a:r>
            <a:r>
              <a:rPr lang="tr-TR" sz="5600" dirty="0">
                <a:effectLst/>
                <a:latin typeface="Helvetica" pitchFamily="2" charset="0"/>
              </a:rPr>
              <a:t> </a:t>
            </a:r>
            <a:r>
              <a:rPr lang="tr-TR" sz="5600" dirty="0" err="1">
                <a:effectLst/>
                <a:latin typeface="Helvetica" pitchFamily="2" charset="0"/>
              </a:rPr>
              <a:t>who</a:t>
            </a:r>
            <a:r>
              <a:rPr lang="tr-TR" sz="5600" dirty="0">
                <a:effectLst/>
                <a:latin typeface="Helvetica" pitchFamily="2" charset="0"/>
              </a:rPr>
              <a:t> </a:t>
            </a:r>
            <a:r>
              <a:rPr lang="tr-TR" sz="5600" dirty="0" err="1">
                <a:effectLst/>
                <a:latin typeface="Helvetica" pitchFamily="2" charset="0"/>
              </a:rPr>
              <a:t>persuaded</a:t>
            </a:r>
            <a:r>
              <a:rPr lang="tr-TR" sz="5600" dirty="0">
                <a:effectLst/>
                <a:latin typeface="Helvetica" pitchFamily="2" charset="0"/>
              </a:rPr>
              <a:t> folk,</a:t>
            </a:r>
          </a:p>
          <a:p>
            <a:r>
              <a:rPr lang="tr-TR" sz="5600" dirty="0" err="1">
                <a:effectLst/>
                <a:latin typeface="Helvetica" pitchFamily="2" charset="0"/>
              </a:rPr>
              <a:t>And</a:t>
            </a:r>
            <a:r>
              <a:rPr lang="tr-TR" sz="5600" dirty="0">
                <a:effectLst/>
                <a:latin typeface="Helvetica" pitchFamily="2" charset="0"/>
              </a:rPr>
              <a:t> </a:t>
            </a:r>
            <a:r>
              <a:rPr lang="tr-TR" sz="5600" dirty="0" err="1">
                <a:effectLst/>
                <a:latin typeface="Helvetica" pitchFamily="2" charset="0"/>
              </a:rPr>
              <a:t>Liar</a:t>
            </a:r>
            <a:r>
              <a:rPr lang="tr-TR" sz="5600" dirty="0">
                <a:effectLst/>
                <a:latin typeface="Helvetica" pitchFamily="2" charset="0"/>
              </a:rPr>
              <a:t> </a:t>
            </a:r>
            <a:r>
              <a:rPr lang="tr-TR" sz="5600" dirty="0" err="1">
                <a:effectLst/>
                <a:latin typeface="Helvetica" pitchFamily="2" charset="0"/>
              </a:rPr>
              <a:t>who</a:t>
            </a:r>
            <a:r>
              <a:rPr lang="tr-TR" sz="5600" dirty="0">
                <a:effectLst/>
                <a:latin typeface="Helvetica" pitchFamily="2" charset="0"/>
              </a:rPr>
              <a:t> led </a:t>
            </a:r>
            <a:r>
              <a:rPr lang="tr-TR" sz="5600" dirty="0" err="1">
                <a:effectLst/>
                <a:latin typeface="Helvetica" pitchFamily="2" charset="0"/>
              </a:rPr>
              <a:t>them</a:t>
            </a:r>
            <a:r>
              <a:rPr lang="tr-TR" sz="5600" dirty="0">
                <a:effectLst/>
                <a:latin typeface="Helvetica" pitchFamily="2" charset="0"/>
              </a:rPr>
              <a:t> </a:t>
            </a:r>
            <a:r>
              <a:rPr lang="tr-TR" sz="5600" dirty="0" err="1">
                <a:effectLst/>
                <a:latin typeface="Helvetica" pitchFamily="2" charset="0"/>
              </a:rPr>
              <a:t>to</a:t>
            </a:r>
            <a:r>
              <a:rPr lang="tr-TR" sz="5600" dirty="0">
                <a:effectLst/>
                <a:latin typeface="Helvetica" pitchFamily="2" charset="0"/>
              </a:rPr>
              <a:t> </a:t>
            </a:r>
            <a:r>
              <a:rPr lang="tr-TR" sz="5600" dirty="0" err="1">
                <a:effectLst/>
                <a:latin typeface="Helvetica" pitchFamily="2" charset="0"/>
              </a:rPr>
              <a:t>allow</a:t>
            </a:r>
            <a:r>
              <a:rPr lang="tr-TR" sz="5600" dirty="0">
                <a:effectLst/>
                <a:latin typeface="Helvetica" pitchFamily="2" charset="0"/>
              </a:rPr>
              <a:t> </a:t>
            </a:r>
            <a:r>
              <a:rPr lang="tr-TR" sz="5600" dirty="0" err="1">
                <a:effectLst/>
                <a:latin typeface="Helvetica" pitchFamily="2" charset="0"/>
              </a:rPr>
              <a:t>the</a:t>
            </a:r>
            <a:r>
              <a:rPr lang="tr-TR" sz="5600" dirty="0">
                <a:effectLst/>
                <a:latin typeface="Helvetica" pitchFamily="2" charset="0"/>
              </a:rPr>
              <a:t> </a:t>
            </a:r>
            <a:r>
              <a:rPr lang="tr-TR" sz="5600" dirty="0" err="1">
                <a:effectLst/>
                <a:latin typeface="Helvetica" pitchFamily="2" charset="0"/>
              </a:rPr>
              <a:t>match</a:t>
            </a:r>
            <a:r>
              <a:rPr lang="tr-TR" sz="5600" dirty="0">
                <a:effectLst/>
                <a:latin typeface="Helvetica" pitchFamily="2" charset="0"/>
              </a:rPr>
              <a:t>.</a:t>
            </a:r>
          </a:p>
          <a:p>
            <a:r>
              <a:rPr lang="tr-TR" sz="5600" dirty="0" err="1">
                <a:effectLst/>
                <a:latin typeface="Helvetica" pitchFamily="2" charset="0"/>
              </a:rPr>
              <a:t>Tomorrow’s</a:t>
            </a:r>
            <a:r>
              <a:rPr lang="tr-TR" sz="5600" dirty="0">
                <a:effectLst/>
                <a:latin typeface="Helvetica" pitchFamily="2" charset="0"/>
              </a:rPr>
              <a:t> </a:t>
            </a:r>
            <a:r>
              <a:rPr lang="tr-TR" sz="5600" dirty="0" err="1">
                <a:effectLst/>
                <a:latin typeface="Helvetica" pitchFamily="2" charset="0"/>
              </a:rPr>
              <a:t>the</a:t>
            </a:r>
            <a:r>
              <a:rPr lang="tr-TR" sz="5600" dirty="0">
                <a:effectLst/>
                <a:latin typeface="Helvetica" pitchFamily="2" charset="0"/>
              </a:rPr>
              <a:t> moment </a:t>
            </a:r>
            <a:r>
              <a:rPr lang="tr-TR" sz="5600" dirty="0" err="1">
                <a:effectLst/>
                <a:latin typeface="Helvetica" pitchFamily="2" charset="0"/>
              </a:rPr>
              <a:t>the</a:t>
            </a:r>
            <a:r>
              <a:rPr lang="tr-TR" sz="5600" dirty="0">
                <a:effectLst/>
                <a:latin typeface="Helvetica" pitchFamily="2" charset="0"/>
              </a:rPr>
              <a:t> </a:t>
            </a:r>
            <a:r>
              <a:rPr lang="tr-TR" sz="5600" dirty="0" err="1">
                <a:effectLst/>
                <a:latin typeface="Helvetica" pitchFamily="2" charset="0"/>
              </a:rPr>
              <a:t>marriage</a:t>
            </a:r>
            <a:r>
              <a:rPr lang="tr-TR" sz="5600" dirty="0">
                <a:effectLst/>
                <a:latin typeface="Helvetica" pitchFamily="2" charset="0"/>
              </a:rPr>
              <a:t> </a:t>
            </a:r>
            <a:r>
              <a:rPr lang="tr-TR" sz="5600" dirty="0" err="1">
                <a:effectLst/>
                <a:latin typeface="Helvetica" pitchFamily="2" charset="0"/>
              </a:rPr>
              <a:t>takes</a:t>
            </a:r>
            <a:r>
              <a:rPr lang="tr-TR" sz="5600" dirty="0">
                <a:effectLst/>
                <a:latin typeface="Helvetica" pitchFamily="2" charset="0"/>
              </a:rPr>
              <a:t> </a:t>
            </a:r>
            <a:r>
              <a:rPr lang="tr-TR" sz="5600" dirty="0" err="1">
                <a:effectLst/>
                <a:latin typeface="Helvetica" pitchFamily="2" charset="0"/>
              </a:rPr>
              <a:t>place</a:t>
            </a:r>
            <a:r>
              <a:rPr lang="tr-TR" sz="5600" dirty="0">
                <a:effectLst/>
                <a:latin typeface="Helvetica" pitchFamily="2" charset="0"/>
              </a:rPr>
              <a:t>,</a:t>
            </a:r>
          </a:p>
          <a:p>
            <a:r>
              <a:rPr lang="tr-TR" sz="5600" dirty="0" err="1">
                <a:effectLst/>
                <a:latin typeface="Helvetica" pitchFamily="2" charset="0"/>
              </a:rPr>
              <a:t>So</a:t>
            </a:r>
            <a:r>
              <a:rPr lang="tr-TR" sz="5600" dirty="0">
                <a:effectLst/>
                <a:latin typeface="Helvetica" pitchFamily="2" charset="0"/>
              </a:rPr>
              <a:t> </a:t>
            </a:r>
            <a:r>
              <a:rPr lang="tr-TR" sz="5600" dirty="0" err="1">
                <a:effectLst/>
                <a:latin typeface="Helvetica" pitchFamily="2" charset="0"/>
              </a:rPr>
              <a:t>you</a:t>
            </a:r>
            <a:r>
              <a:rPr lang="tr-TR" sz="5600" dirty="0">
                <a:effectLst/>
                <a:latin typeface="Helvetica" pitchFamily="2" charset="0"/>
              </a:rPr>
              <a:t> can, </a:t>
            </a:r>
            <a:r>
              <a:rPr lang="tr-TR" sz="5600" dirty="0" err="1">
                <a:effectLst/>
                <a:latin typeface="Helvetica" pitchFamily="2" charset="0"/>
              </a:rPr>
              <a:t>if</a:t>
            </a:r>
            <a:r>
              <a:rPr lang="tr-TR" sz="5600" dirty="0">
                <a:effectLst/>
                <a:latin typeface="Helvetica" pitchFamily="2" charset="0"/>
              </a:rPr>
              <a:t> </a:t>
            </a:r>
            <a:r>
              <a:rPr lang="tr-TR" sz="5600" dirty="0" err="1">
                <a:effectLst/>
                <a:latin typeface="Helvetica" pitchFamily="2" charset="0"/>
              </a:rPr>
              <a:t>you</a:t>
            </a:r>
            <a:r>
              <a:rPr lang="tr-TR" sz="5600" dirty="0">
                <a:effectLst/>
                <a:latin typeface="Helvetica" pitchFamily="2" charset="0"/>
              </a:rPr>
              <a:t> </a:t>
            </a:r>
            <a:r>
              <a:rPr lang="tr-TR" sz="5600" dirty="0" err="1">
                <a:effectLst/>
                <a:latin typeface="Helvetica" pitchFamily="2" charset="0"/>
              </a:rPr>
              <a:t>care</a:t>
            </a:r>
            <a:r>
              <a:rPr lang="tr-TR" sz="5600" dirty="0">
                <a:effectLst/>
                <a:latin typeface="Helvetica" pitchFamily="2" charset="0"/>
              </a:rPr>
              <a:t> </a:t>
            </a:r>
            <a:r>
              <a:rPr lang="tr-TR" sz="5600" dirty="0" err="1">
                <a:effectLst/>
                <a:latin typeface="Helvetica" pitchFamily="2" charset="0"/>
              </a:rPr>
              <a:t>to</a:t>
            </a:r>
            <a:r>
              <a:rPr lang="tr-TR" sz="5600" dirty="0">
                <a:effectLst/>
                <a:latin typeface="Helvetica" pitchFamily="2" charset="0"/>
              </a:rPr>
              <a:t>, </a:t>
            </a:r>
            <a:r>
              <a:rPr lang="tr-TR" sz="5600" dirty="0" err="1">
                <a:effectLst/>
                <a:latin typeface="Helvetica" pitchFamily="2" charset="0"/>
              </a:rPr>
              <a:t>discover</a:t>
            </a:r>
            <a:r>
              <a:rPr lang="tr-TR" sz="5600" dirty="0">
                <a:effectLst/>
                <a:latin typeface="Helvetica" pitchFamily="2" charset="0"/>
              </a:rPr>
              <a:t> </a:t>
            </a:r>
            <a:r>
              <a:rPr lang="tr-TR" sz="5600" dirty="0" err="1">
                <a:effectLst/>
                <a:latin typeface="Helvetica" pitchFamily="2" charset="0"/>
              </a:rPr>
              <a:t>what</a:t>
            </a:r>
            <a:r>
              <a:rPr lang="tr-TR" sz="5600" dirty="0">
                <a:effectLst/>
                <a:latin typeface="Helvetica" pitchFamily="2" charset="0"/>
              </a:rPr>
              <a:t> </a:t>
            </a:r>
            <a:r>
              <a:rPr lang="tr-TR" sz="5600" dirty="0" err="1">
                <a:effectLst/>
                <a:latin typeface="Helvetica" pitchFamily="2" charset="0"/>
              </a:rPr>
              <a:t>kind</a:t>
            </a:r>
            <a:endParaRPr lang="tr-TR" sz="5600" dirty="0">
              <a:effectLst/>
              <a:latin typeface="Helvetica" pitchFamily="2" charset="0"/>
            </a:endParaRPr>
          </a:p>
          <a:p>
            <a:r>
              <a:rPr lang="tr-TR" sz="5600" dirty="0">
                <a:effectLst/>
                <a:latin typeface="Helvetica" pitchFamily="2" charset="0"/>
              </a:rPr>
              <a:t> Of </a:t>
            </a:r>
            <a:r>
              <a:rPr lang="tr-TR" sz="5600" dirty="0" err="1">
                <a:effectLst/>
                <a:latin typeface="Helvetica" pitchFamily="2" charset="0"/>
              </a:rPr>
              <a:t>motley</a:t>
            </a:r>
            <a:r>
              <a:rPr lang="tr-TR" sz="5600" dirty="0">
                <a:effectLst/>
                <a:latin typeface="Helvetica" pitchFamily="2" charset="0"/>
              </a:rPr>
              <a:t> </a:t>
            </a:r>
            <a:r>
              <a:rPr lang="tr-TR" sz="5600" dirty="0" err="1">
                <a:effectLst/>
                <a:latin typeface="Helvetica" pitchFamily="2" charset="0"/>
              </a:rPr>
              <a:t>admirers</a:t>
            </a:r>
            <a:r>
              <a:rPr lang="tr-TR" sz="5600" dirty="0">
                <a:effectLst/>
                <a:latin typeface="Helvetica" pitchFamily="2" charset="0"/>
              </a:rPr>
              <a:t> </a:t>
            </a:r>
            <a:r>
              <a:rPr lang="tr-TR" sz="5600" dirty="0" err="1">
                <a:effectLst/>
                <a:latin typeface="Helvetica" pitchFamily="2" charset="0"/>
              </a:rPr>
              <a:t>consort</a:t>
            </a:r>
            <a:r>
              <a:rPr lang="tr-TR" sz="5600" dirty="0">
                <a:effectLst/>
                <a:latin typeface="Helvetica" pitchFamily="2" charset="0"/>
              </a:rPr>
              <a:t> </a:t>
            </a:r>
            <a:r>
              <a:rPr lang="tr-TR" sz="5600" dirty="0" err="1">
                <a:effectLst/>
                <a:latin typeface="Helvetica" pitchFamily="2" charset="0"/>
              </a:rPr>
              <a:t>with</a:t>
            </a:r>
            <a:r>
              <a:rPr lang="tr-TR" sz="5600" dirty="0">
                <a:effectLst/>
                <a:latin typeface="Helvetica" pitchFamily="2" charset="0"/>
              </a:rPr>
              <a:t> Money.</a:t>
            </a:r>
          </a:p>
          <a:p>
            <a:r>
              <a:rPr lang="tr-TR" sz="5600" dirty="0" err="1">
                <a:effectLst/>
                <a:latin typeface="Helvetica" pitchFamily="2" charset="0"/>
              </a:rPr>
              <a:t>Inspect</a:t>
            </a:r>
            <a:r>
              <a:rPr lang="tr-TR" sz="5600" dirty="0">
                <a:effectLst/>
                <a:latin typeface="Helvetica" pitchFamily="2" charset="0"/>
              </a:rPr>
              <a:t> </a:t>
            </a:r>
            <a:r>
              <a:rPr lang="tr-TR" sz="5600" dirty="0" err="1">
                <a:effectLst/>
                <a:latin typeface="Helvetica" pitchFamily="2" charset="0"/>
              </a:rPr>
              <a:t>them</a:t>
            </a:r>
            <a:r>
              <a:rPr lang="tr-TR" sz="5600" dirty="0">
                <a:effectLst/>
                <a:latin typeface="Helvetica" pitchFamily="2" charset="0"/>
              </a:rPr>
              <a:t> </a:t>
            </a:r>
            <a:r>
              <a:rPr lang="tr-TR" sz="5600" dirty="0" err="1">
                <a:effectLst/>
                <a:latin typeface="Helvetica" pitchFamily="2" charset="0"/>
              </a:rPr>
              <a:t>for</a:t>
            </a:r>
            <a:r>
              <a:rPr lang="tr-TR" sz="5600" dirty="0">
                <a:effectLst/>
                <a:latin typeface="Helvetica" pitchFamily="2" charset="0"/>
              </a:rPr>
              <a:t> sure, but </a:t>
            </a:r>
            <a:r>
              <a:rPr lang="tr-TR" sz="5600" dirty="0" err="1">
                <a:effectLst/>
                <a:latin typeface="Helvetica" pitchFamily="2" charset="0"/>
              </a:rPr>
              <a:t>stay</a:t>
            </a:r>
            <a:r>
              <a:rPr lang="tr-TR" sz="5600" dirty="0">
                <a:effectLst/>
                <a:latin typeface="Helvetica" pitchFamily="2" charset="0"/>
              </a:rPr>
              <a:t> </a:t>
            </a:r>
            <a:r>
              <a:rPr lang="tr-TR" sz="5600" dirty="0" err="1">
                <a:effectLst/>
                <a:latin typeface="Helvetica" pitchFamily="2" charset="0"/>
              </a:rPr>
              <a:t>well</a:t>
            </a:r>
            <a:r>
              <a:rPr lang="tr-TR" sz="5600" dirty="0">
                <a:effectLst/>
                <a:latin typeface="Helvetica" pitchFamily="2" charset="0"/>
              </a:rPr>
              <a:t> </a:t>
            </a:r>
            <a:r>
              <a:rPr lang="tr-TR" sz="5600" dirty="0" err="1">
                <a:effectLst/>
                <a:latin typeface="Helvetica" pitchFamily="2" charset="0"/>
              </a:rPr>
              <a:t>clear</a:t>
            </a:r>
            <a:endParaRPr lang="tr-TR" sz="5600" dirty="0">
              <a:effectLst/>
              <a:latin typeface="Helvetica" pitchFamily="2" charset="0"/>
            </a:endParaRPr>
          </a:p>
          <a:p>
            <a:r>
              <a:rPr lang="tr-TR" sz="5600" dirty="0" err="1">
                <a:effectLst/>
                <a:latin typeface="Helvetica" pitchFamily="2" charset="0"/>
              </a:rPr>
              <a:t>And</a:t>
            </a:r>
            <a:r>
              <a:rPr lang="tr-TR" sz="5600" dirty="0">
                <a:effectLst/>
                <a:latin typeface="Helvetica" pitchFamily="2" charset="0"/>
              </a:rPr>
              <a:t> </a:t>
            </a:r>
            <a:r>
              <a:rPr lang="tr-TR" sz="5600" dirty="0" err="1">
                <a:effectLst/>
                <a:latin typeface="Helvetica" pitchFamily="2" charset="0"/>
              </a:rPr>
              <a:t>keep</a:t>
            </a:r>
            <a:r>
              <a:rPr lang="tr-TR" sz="5600" dirty="0">
                <a:effectLst/>
                <a:latin typeface="Helvetica" pitchFamily="2" charset="0"/>
              </a:rPr>
              <a:t> </a:t>
            </a:r>
            <a:r>
              <a:rPr lang="tr-TR" sz="5600" dirty="0" err="1">
                <a:effectLst/>
                <a:latin typeface="Helvetica" pitchFamily="2" charset="0"/>
              </a:rPr>
              <a:t>disapproval</a:t>
            </a:r>
            <a:r>
              <a:rPr lang="tr-TR" sz="5600" dirty="0">
                <a:effectLst/>
                <a:latin typeface="Helvetica" pitchFamily="2" charset="0"/>
              </a:rPr>
              <a:t> </a:t>
            </a:r>
            <a:r>
              <a:rPr lang="tr-TR" sz="5600" dirty="0" err="1">
                <a:effectLst/>
                <a:latin typeface="Helvetica" pitchFamily="2" charset="0"/>
              </a:rPr>
              <a:t>and</a:t>
            </a:r>
            <a:r>
              <a:rPr lang="tr-TR" sz="5600" dirty="0">
                <a:effectLst/>
                <a:latin typeface="Helvetica" pitchFamily="2" charset="0"/>
              </a:rPr>
              <a:t> </a:t>
            </a:r>
            <a:r>
              <a:rPr lang="tr-TR" sz="5600" dirty="0" err="1">
                <a:effectLst/>
                <a:latin typeface="Helvetica" pitchFamily="2" charset="0"/>
              </a:rPr>
              <a:t>reproaches</a:t>
            </a:r>
            <a:r>
              <a:rPr lang="tr-TR" sz="5600" dirty="0">
                <a:effectLst/>
                <a:latin typeface="Helvetica" pitchFamily="2" charset="0"/>
              </a:rPr>
              <a:t> </a:t>
            </a:r>
            <a:r>
              <a:rPr lang="tr-TR" sz="5600" dirty="0" err="1">
                <a:effectLst/>
                <a:latin typeface="Helvetica" pitchFamily="2" charset="0"/>
              </a:rPr>
              <a:t>private</a:t>
            </a:r>
            <a:endParaRPr lang="tr-TR" sz="5600" dirty="0">
              <a:effectLst/>
              <a:latin typeface="Helvetica" pitchFamily="2" charset="0"/>
            </a:endParaRPr>
          </a:p>
          <a:p>
            <a:r>
              <a:rPr lang="tr-TR" sz="5600" dirty="0" err="1">
                <a:effectLst/>
                <a:latin typeface="Helvetica" pitchFamily="2" charset="0"/>
              </a:rPr>
              <a:t>Till</a:t>
            </a:r>
            <a:r>
              <a:rPr lang="tr-TR" sz="5600" dirty="0">
                <a:effectLst/>
                <a:latin typeface="Helvetica" pitchFamily="2" charset="0"/>
              </a:rPr>
              <a:t> </a:t>
            </a:r>
            <a:r>
              <a:rPr lang="tr-TR" sz="5600" dirty="0" err="1">
                <a:effectLst/>
                <a:latin typeface="Helvetica" pitchFamily="2" charset="0"/>
              </a:rPr>
              <a:t>Fidelity’s</a:t>
            </a:r>
            <a:r>
              <a:rPr lang="tr-TR" sz="5600" dirty="0">
                <a:effectLst/>
                <a:latin typeface="Helvetica" pitchFamily="2" charset="0"/>
              </a:rPr>
              <a:t> </a:t>
            </a:r>
            <a:r>
              <a:rPr lang="tr-TR" sz="5600" dirty="0" err="1">
                <a:effectLst/>
                <a:latin typeface="Helvetica" pitchFamily="2" charset="0"/>
              </a:rPr>
              <a:t>empowered</a:t>
            </a:r>
            <a:r>
              <a:rPr lang="tr-TR" sz="5600" dirty="0">
                <a:effectLst/>
                <a:latin typeface="Helvetica" pitchFamily="2" charset="0"/>
              </a:rPr>
              <a:t> </a:t>
            </a:r>
            <a:r>
              <a:rPr lang="tr-TR" sz="5600" dirty="0" err="1">
                <a:effectLst/>
                <a:latin typeface="Helvetica" pitchFamily="2" charset="0"/>
              </a:rPr>
              <a:t>to</a:t>
            </a:r>
            <a:r>
              <a:rPr lang="tr-TR" sz="5600" dirty="0">
                <a:effectLst/>
                <a:latin typeface="Helvetica" pitchFamily="2" charset="0"/>
              </a:rPr>
              <a:t> </a:t>
            </a:r>
            <a:r>
              <a:rPr lang="tr-TR" sz="5600" dirty="0" err="1">
                <a:effectLst/>
                <a:latin typeface="Helvetica" pitchFamily="2" charset="0"/>
              </a:rPr>
              <a:t>punish</a:t>
            </a:r>
            <a:r>
              <a:rPr lang="tr-TR" sz="5600" dirty="0">
                <a:effectLst/>
                <a:latin typeface="Helvetica" pitchFamily="2" charset="0"/>
              </a:rPr>
              <a:t> </a:t>
            </a:r>
            <a:r>
              <a:rPr lang="tr-TR" sz="5600" dirty="0" err="1">
                <a:effectLst/>
                <a:latin typeface="Helvetica" pitchFamily="2" charset="0"/>
              </a:rPr>
              <a:t>and</a:t>
            </a:r>
            <a:r>
              <a:rPr lang="tr-TR" sz="5600" dirty="0">
                <a:effectLst/>
                <a:latin typeface="Helvetica" pitchFamily="2" charset="0"/>
              </a:rPr>
              <a:t> </a:t>
            </a:r>
            <a:r>
              <a:rPr lang="tr-TR" sz="5600" dirty="0" err="1">
                <a:effectLst/>
                <a:latin typeface="Helvetica" pitchFamily="2" charset="0"/>
              </a:rPr>
              <a:t>reprove</a:t>
            </a:r>
            <a:r>
              <a:rPr lang="tr-TR" sz="5600" dirty="0">
                <a:effectLst/>
                <a:latin typeface="Helvetica" pitchFamily="2" charset="0"/>
              </a:rPr>
              <a:t> </a:t>
            </a:r>
            <a:r>
              <a:rPr lang="tr-TR" sz="5600" dirty="0" err="1">
                <a:effectLst/>
                <a:latin typeface="Helvetica" pitchFamily="2" charset="0"/>
              </a:rPr>
              <a:t>them</a:t>
            </a:r>
            <a:r>
              <a:rPr lang="tr-TR" sz="5600" dirty="0">
                <a:effectLst/>
                <a:latin typeface="Helvetica" pitchFamily="2" charset="0"/>
              </a:rPr>
              <a:t>.</a:t>
            </a:r>
          </a:p>
          <a:p>
            <a:r>
              <a:rPr lang="tr-TR" sz="5600" dirty="0">
                <a:effectLst/>
                <a:latin typeface="Helvetica" pitchFamily="2" charset="0"/>
              </a:rPr>
              <a:t>I </a:t>
            </a:r>
            <a:r>
              <a:rPr lang="tr-TR" sz="5600" dirty="0" err="1">
                <a:effectLst/>
                <a:latin typeface="Helvetica" pitchFamily="2" charset="0"/>
              </a:rPr>
              <a:t>commend</a:t>
            </a:r>
            <a:r>
              <a:rPr lang="tr-TR" sz="5600" dirty="0">
                <a:effectLst/>
                <a:latin typeface="Helvetica" pitchFamily="2" charset="0"/>
              </a:rPr>
              <a:t> </a:t>
            </a:r>
            <a:r>
              <a:rPr lang="tr-TR" sz="5600" dirty="0" err="1">
                <a:effectLst/>
                <a:latin typeface="Helvetica" pitchFamily="2" charset="0"/>
              </a:rPr>
              <a:t>you</a:t>
            </a:r>
            <a:r>
              <a:rPr lang="tr-TR" sz="5600" dirty="0">
                <a:effectLst/>
                <a:latin typeface="Helvetica" pitchFamily="2" charset="0"/>
              </a:rPr>
              <a:t> </a:t>
            </a:r>
            <a:r>
              <a:rPr lang="tr-TR" sz="5600" dirty="0" err="1">
                <a:effectLst/>
                <a:latin typeface="Helvetica" pitchFamily="2" charset="0"/>
              </a:rPr>
              <a:t>to</a:t>
            </a:r>
            <a:r>
              <a:rPr lang="tr-TR" sz="5600" dirty="0">
                <a:effectLst/>
                <a:latin typeface="Helvetica" pitchFamily="2" charset="0"/>
              </a:rPr>
              <a:t> </a:t>
            </a:r>
            <a:r>
              <a:rPr lang="tr-TR" sz="5600" dirty="0" err="1">
                <a:effectLst/>
                <a:latin typeface="Helvetica" pitchFamily="2" charset="0"/>
              </a:rPr>
              <a:t>Christ</a:t>
            </a:r>
            <a:r>
              <a:rPr lang="tr-TR" sz="5600" dirty="0">
                <a:effectLst/>
                <a:latin typeface="Helvetica" pitchFamily="2" charset="0"/>
              </a:rPr>
              <a:t> </a:t>
            </a:r>
            <a:r>
              <a:rPr lang="tr-TR" sz="5600" dirty="0" err="1">
                <a:effectLst/>
                <a:latin typeface="Helvetica" pitchFamily="2" charset="0"/>
              </a:rPr>
              <a:t>and</a:t>
            </a:r>
            <a:r>
              <a:rPr lang="tr-TR" sz="5600" dirty="0">
                <a:effectLst/>
                <a:latin typeface="Helvetica" pitchFamily="2" charset="0"/>
              </a:rPr>
              <a:t> his </a:t>
            </a:r>
            <a:r>
              <a:rPr lang="tr-TR" sz="5600" dirty="0" err="1">
                <a:effectLst/>
                <a:latin typeface="Helvetica" pitchFamily="2" charset="0"/>
              </a:rPr>
              <a:t>immaculate</a:t>
            </a:r>
            <a:r>
              <a:rPr lang="tr-TR" sz="5600" dirty="0">
                <a:effectLst/>
                <a:latin typeface="Helvetica" pitchFamily="2" charset="0"/>
              </a:rPr>
              <a:t> </a:t>
            </a:r>
            <a:r>
              <a:rPr lang="tr-TR" sz="5600" dirty="0" err="1">
                <a:effectLst/>
                <a:latin typeface="Helvetica" pitchFamily="2" charset="0"/>
              </a:rPr>
              <a:t>mother</a:t>
            </a:r>
            <a:r>
              <a:rPr lang="tr-TR" sz="5600" dirty="0">
                <a:effectLst/>
                <a:latin typeface="Helvetica" pitchFamily="2" charset="0"/>
              </a:rPr>
              <a:t>.</a:t>
            </a:r>
          </a:p>
          <a:p>
            <a:r>
              <a:rPr lang="tr-TR" sz="5600" dirty="0">
                <a:effectLst/>
                <a:latin typeface="Helvetica" pitchFamily="2" charset="0"/>
              </a:rPr>
              <a:t> </a:t>
            </a:r>
            <a:r>
              <a:rPr lang="tr-TR" sz="5600" dirty="0" err="1">
                <a:effectLst/>
                <a:latin typeface="Helvetica" pitchFamily="2" charset="0"/>
              </a:rPr>
              <a:t>Don’t</a:t>
            </a:r>
            <a:r>
              <a:rPr lang="tr-TR" sz="5600" dirty="0">
                <a:effectLst/>
                <a:latin typeface="Helvetica" pitchFamily="2" charset="0"/>
              </a:rPr>
              <a:t> </a:t>
            </a:r>
            <a:r>
              <a:rPr lang="tr-TR" sz="5600" dirty="0" err="1">
                <a:effectLst/>
                <a:latin typeface="Helvetica" pitchFamily="2" charset="0"/>
              </a:rPr>
              <a:t>covet</a:t>
            </a:r>
            <a:r>
              <a:rPr lang="tr-TR" sz="5600" dirty="0">
                <a:effectLst/>
                <a:latin typeface="Helvetica" pitchFamily="2" charset="0"/>
              </a:rPr>
              <a:t> </a:t>
            </a:r>
            <a:r>
              <a:rPr lang="tr-TR" sz="5600" dirty="0" err="1">
                <a:effectLst/>
                <a:latin typeface="Helvetica" pitchFamily="2" charset="0"/>
              </a:rPr>
              <a:t>Miss</a:t>
            </a:r>
            <a:r>
              <a:rPr lang="tr-TR" sz="5600" dirty="0">
                <a:effectLst/>
                <a:latin typeface="Helvetica" pitchFamily="2" charset="0"/>
              </a:rPr>
              <a:t> Money </a:t>
            </a:r>
            <a:r>
              <a:rPr lang="tr-TR" sz="5600" dirty="0" err="1">
                <a:effectLst/>
                <a:latin typeface="Helvetica" pitchFamily="2" charset="0"/>
              </a:rPr>
              <a:t>lest</a:t>
            </a:r>
            <a:r>
              <a:rPr lang="tr-TR" sz="5600" dirty="0">
                <a:effectLst/>
                <a:latin typeface="Helvetica" pitchFamily="2" charset="0"/>
              </a:rPr>
              <a:t> </a:t>
            </a:r>
            <a:r>
              <a:rPr lang="tr-TR" sz="5600" dirty="0" err="1">
                <a:effectLst/>
                <a:latin typeface="Helvetica" pitchFamily="2" charset="0"/>
              </a:rPr>
              <a:t>your</a:t>
            </a:r>
            <a:r>
              <a:rPr lang="tr-TR" sz="5600" dirty="0">
                <a:effectLst/>
                <a:latin typeface="Helvetica" pitchFamily="2" charset="0"/>
              </a:rPr>
              <a:t> </a:t>
            </a:r>
            <a:r>
              <a:rPr lang="tr-TR" sz="5600" dirty="0" err="1">
                <a:effectLst/>
                <a:latin typeface="Helvetica" pitchFamily="2" charset="0"/>
              </a:rPr>
              <a:t>conscience</a:t>
            </a:r>
            <a:r>
              <a:rPr lang="tr-TR" sz="5600" dirty="0">
                <a:effectLst/>
                <a:latin typeface="Helvetica" pitchFamily="2" charset="0"/>
              </a:rPr>
              <a:t> </a:t>
            </a:r>
            <a:r>
              <a:rPr lang="tr-TR" sz="5600" dirty="0" err="1">
                <a:effectLst/>
                <a:latin typeface="Helvetica" pitchFamily="2" charset="0"/>
              </a:rPr>
              <a:t>accuse</a:t>
            </a:r>
            <a:r>
              <a:rPr lang="tr-TR" sz="5600" dirty="0">
                <a:effectLst/>
                <a:latin typeface="Helvetica" pitchFamily="2" charset="0"/>
              </a:rPr>
              <a:t> </a:t>
            </a:r>
            <a:r>
              <a:rPr lang="tr-TR" sz="5600" dirty="0" err="1">
                <a:effectLst/>
                <a:latin typeface="Helvetica" pitchFamily="2" charset="0"/>
              </a:rPr>
              <a:t>you</a:t>
            </a:r>
            <a:endParaRPr lang="tr-TR" sz="5600" dirty="0">
              <a:effectLst/>
              <a:latin typeface="Helvetica" pitchFamily="2" charset="0"/>
            </a:endParaRPr>
          </a:p>
          <a:p>
            <a:endParaRPr lang="tr-TR" dirty="0"/>
          </a:p>
        </p:txBody>
      </p:sp>
    </p:spTree>
    <p:extLst>
      <p:ext uri="{BB962C8B-B14F-4D97-AF65-F5344CB8AC3E}">
        <p14:creationId xmlns:p14="http://schemas.microsoft.com/office/powerpoint/2010/main" val="2678623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1A9F05-BD24-FE6C-AA3E-E99CA7072CA3}"/>
              </a:ext>
            </a:extLst>
          </p:cNvPr>
          <p:cNvSpPr>
            <a:spLocks noGrp="1"/>
          </p:cNvSpPr>
          <p:nvPr>
            <p:ph type="title"/>
          </p:nvPr>
        </p:nvSpPr>
        <p:spPr>
          <a:xfrm>
            <a:off x="2743001" y="166937"/>
            <a:ext cx="10380573" cy="1432273"/>
          </a:xfrm>
        </p:spPr>
        <p:txBody>
          <a:bodyPr>
            <a:normAutofit fontScale="90000"/>
          </a:bodyPr>
          <a:lstStyle/>
          <a:p>
            <a:r>
              <a:rPr lang="tr-TR" dirty="0" err="1"/>
              <a:t>Piers</a:t>
            </a:r>
            <a:r>
              <a:rPr lang="tr-TR" dirty="0"/>
              <a:t> </a:t>
            </a:r>
            <a:r>
              <a:rPr lang="tr-TR" dirty="0" err="1"/>
              <a:t>Plowman</a:t>
            </a:r>
            <a:r>
              <a:rPr lang="tr-TR" dirty="0"/>
              <a:t>: As a </a:t>
            </a:r>
            <a:r>
              <a:rPr lang="tr-TR" dirty="0" err="1"/>
              <a:t>Spiritual</a:t>
            </a:r>
            <a:r>
              <a:rPr lang="tr-TR" dirty="0"/>
              <a:t> Guide </a:t>
            </a:r>
            <a:r>
              <a:rPr lang="tr-TR" dirty="0" err="1"/>
              <a:t>for</a:t>
            </a:r>
            <a:r>
              <a:rPr lang="tr-TR" dirty="0"/>
              <a:t> </a:t>
            </a:r>
            <a:r>
              <a:rPr lang="tr-TR" dirty="0" err="1"/>
              <a:t>Repentance</a:t>
            </a:r>
            <a:endParaRPr lang="tr-TR" dirty="0"/>
          </a:p>
        </p:txBody>
      </p:sp>
      <p:sp>
        <p:nvSpPr>
          <p:cNvPr id="3" name="İçerik Yer Tutucusu 2">
            <a:extLst>
              <a:ext uri="{FF2B5EF4-FFF2-40B4-BE49-F238E27FC236}">
                <a16:creationId xmlns:a16="http://schemas.microsoft.com/office/drawing/2014/main" id="{FA6A2E3D-FBFB-90A7-CED1-C1B8FE590749}"/>
              </a:ext>
            </a:extLst>
          </p:cNvPr>
          <p:cNvSpPr>
            <a:spLocks noGrp="1"/>
          </p:cNvSpPr>
          <p:nvPr>
            <p:ph sz="half" idx="1"/>
          </p:nvPr>
        </p:nvSpPr>
        <p:spPr>
          <a:xfrm>
            <a:off x="313087" y="1516084"/>
            <a:ext cx="5453943" cy="3165763"/>
          </a:xfrm>
        </p:spPr>
        <p:txBody>
          <a:bodyPr>
            <a:noAutofit/>
          </a:bodyPr>
          <a:lstStyle/>
          <a:p>
            <a:r>
              <a:rPr lang="tr-TR" sz="2000" dirty="0" err="1">
                <a:effectLst/>
                <a:latin typeface="Helvetica" pitchFamily="2" charset="0"/>
              </a:rPr>
              <a:t>This</a:t>
            </a:r>
            <a:r>
              <a:rPr lang="tr-TR" sz="2000" dirty="0">
                <a:effectLst/>
                <a:latin typeface="Helvetica" pitchFamily="2" charset="0"/>
              </a:rPr>
              <a:t> time I </a:t>
            </a:r>
            <a:r>
              <a:rPr lang="tr-TR" sz="2000" dirty="0" err="1">
                <a:effectLst/>
                <a:latin typeface="Helvetica" pitchFamily="2" charset="0"/>
              </a:rPr>
              <a:t>saw</a:t>
            </a:r>
            <a:r>
              <a:rPr lang="tr-TR" sz="2000" dirty="0">
                <a:effectLst/>
                <a:latin typeface="Helvetica" pitchFamily="2" charset="0"/>
              </a:rPr>
              <a:t> </a:t>
            </a:r>
            <a:r>
              <a:rPr lang="tr-TR" sz="2000" dirty="0" err="1">
                <a:effectLst/>
                <a:latin typeface="Helvetica" pitchFamily="2" charset="0"/>
              </a:rPr>
              <a:t>more</a:t>
            </a:r>
            <a:r>
              <a:rPr lang="tr-TR" sz="2000" dirty="0">
                <a:effectLst/>
                <a:latin typeface="Helvetica" pitchFamily="2" charset="0"/>
              </a:rPr>
              <a:t> </a:t>
            </a:r>
            <a:r>
              <a:rPr lang="tr-TR" sz="2000" dirty="0" err="1">
                <a:effectLst/>
                <a:latin typeface="Helvetica" pitchFamily="2" charset="0"/>
              </a:rPr>
              <a:t>scenes</a:t>
            </a:r>
            <a:r>
              <a:rPr lang="tr-TR" sz="2000" dirty="0">
                <a:effectLst/>
                <a:latin typeface="Helvetica" pitchFamily="2" charset="0"/>
              </a:rPr>
              <a:t> </a:t>
            </a:r>
            <a:r>
              <a:rPr lang="tr-TR" sz="2000" dirty="0" err="1">
                <a:effectLst/>
                <a:latin typeface="Helvetica" pitchFamily="2" charset="0"/>
              </a:rPr>
              <a:t>than</a:t>
            </a:r>
            <a:r>
              <a:rPr lang="tr-TR" sz="2000" dirty="0">
                <a:effectLst/>
                <a:latin typeface="Helvetica" pitchFamily="2" charset="0"/>
              </a:rPr>
              <a:t> </a:t>
            </a:r>
            <a:r>
              <a:rPr lang="tr-TR" sz="2000" dirty="0" err="1">
                <a:effectLst/>
                <a:latin typeface="Helvetica" pitchFamily="2" charset="0"/>
              </a:rPr>
              <a:t>I’ve</a:t>
            </a:r>
            <a:r>
              <a:rPr lang="tr-TR" sz="2000" dirty="0">
                <a:effectLst/>
                <a:latin typeface="Helvetica" pitchFamily="2" charset="0"/>
              </a:rPr>
              <a:t> </a:t>
            </a:r>
            <a:r>
              <a:rPr lang="tr-TR" sz="2000" dirty="0" err="1">
                <a:effectLst/>
                <a:latin typeface="Helvetica" pitchFamily="2" charset="0"/>
              </a:rPr>
              <a:t>told</a:t>
            </a:r>
            <a:r>
              <a:rPr lang="tr-TR" sz="2000" dirty="0">
                <a:effectLst/>
                <a:latin typeface="Helvetica" pitchFamily="2" charset="0"/>
              </a:rPr>
              <a:t>:</a:t>
            </a:r>
          </a:p>
          <a:p>
            <a:r>
              <a:rPr lang="tr-TR" sz="2000" b="1" dirty="0" err="1">
                <a:effectLst/>
                <a:latin typeface="Helvetica" pitchFamily="2" charset="0"/>
              </a:rPr>
              <a:t>The</a:t>
            </a:r>
            <a:r>
              <a:rPr lang="tr-TR" sz="2000" b="1" dirty="0">
                <a:effectLst/>
                <a:latin typeface="Helvetica" pitchFamily="2" charset="0"/>
              </a:rPr>
              <a:t> </a:t>
            </a:r>
            <a:r>
              <a:rPr lang="tr-TR" sz="2000" b="1" dirty="0" err="1">
                <a:effectLst/>
                <a:latin typeface="Helvetica" pitchFamily="2" charset="0"/>
              </a:rPr>
              <a:t>field</a:t>
            </a:r>
            <a:r>
              <a:rPr lang="tr-TR" sz="2000" b="1" dirty="0">
                <a:effectLst/>
                <a:latin typeface="Helvetica" pitchFamily="2" charset="0"/>
              </a:rPr>
              <a:t> </a:t>
            </a:r>
            <a:r>
              <a:rPr lang="tr-TR" sz="2000" b="1" dirty="0" err="1">
                <a:effectLst/>
                <a:latin typeface="Helvetica" pitchFamily="2" charset="0"/>
              </a:rPr>
              <a:t>full</a:t>
            </a:r>
            <a:r>
              <a:rPr lang="tr-TR" sz="2000" b="1" dirty="0">
                <a:effectLst/>
                <a:latin typeface="Helvetica" pitchFamily="2" charset="0"/>
              </a:rPr>
              <a:t> of folk </a:t>
            </a:r>
            <a:r>
              <a:rPr lang="tr-TR" sz="2000" dirty="0" err="1">
                <a:effectLst/>
                <a:latin typeface="Helvetica" pitchFamily="2" charset="0"/>
              </a:rPr>
              <a:t>the</a:t>
            </a:r>
            <a:r>
              <a:rPr lang="tr-TR" sz="2000" dirty="0">
                <a:effectLst/>
                <a:latin typeface="Helvetica" pitchFamily="2" charset="0"/>
              </a:rPr>
              <a:t> </a:t>
            </a:r>
            <a:r>
              <a:rPr lang="tr-TR" sz="2000" dirty="0" err="1">
                <a:effectLst/>
                <a:latin typeface="Helvetica" pitchFamily="2" charset="0"/>
              </a:rPr>
              <a:t>same</a:t>
            </a:r>
            <a:r>
              <a:rPr lang="tr-TR" sz="2000" dirty="0">
                <a:effectLst/>
                <a:latin typeface="Helvetica" pitchFamily="2" charset="0"/>
              </a:rPr>
              <a:t> as </a:t>
            </a:r>
            <a:r>
              <a:rPr lang="tr-TR" sz="2000" dirty="0" err="1">
                <a:effectLst/>
                <a:latin typeface="Helvetica" pitchFamily="2" charset="0"/>
              </a:rPr>
              <a:t>before</a:t>
            </a:r>
            <a:r>
              <a:rPr lang="tr-TR" sz="2000" dirty="0">
                <a:effectLst/>
                <a:latin typeface="Helvetica" pitchFamily="2" charset="0"/>
              </a:rPr>
              <a:t>,</a:t>
            </a:r>
          </a:p>
          <a:p>
            <a:r>
              <a:rPr lang="tr-TR" sz="2000" dirty="0">
                <a:effectLst/>
                <a:latin typeface="Helvetica" pitchFamily="2" charset="0"/>
              </a:rPr>
              <a:t>But </a:t>
            </a:r>
            <a:r>
              <a:rPr lang="tr-TR" sz="2000" dirty="0" err="1">
                <a:effectLst/>
                <a:latin typeface="Helvetica" pitchFamily="2" charset="0"/>
              </a:rPr>
              <a:t>with</a:t>
            </a:r>
            <a:r>
              <a:rPr lang="tr-TR" sz="2000" dirty="0">
                <a:effectLst/>
                <a:latin typeface="Helvetica" pitchFamily="2" charset="0"/>
              </a:rPr>
              <a:t> </a:t>
            </a:r>
            <a:r>
              <a:rPr lang="tr-TR" sz="2000" dirty="0" err="1">
                <a:effectLst/>
                <a:latin typeface="Helvetica" pitchFamily="2" charset="0"/>
              </a:rPr>
              <a:t>Reason</a:t>
            </a:r>
            <a:r>
              <a:rPr lang="tr-TR" sz="2000" dirty="0">
                <a:effectLst/>
                <a:latin typeface="Helvetica" pitchFamily="2" charset="0"/>
              </a:rPr>
              <a:t> </a:t>
            </a:r>
            <a:r>
              <a:rPr lang="tr-TR" sz="2000" dirty="0" err="1">
                <a:effectLst/>
                <a:latin typeface="Helvetica" pitchFamily="2" charset="0"/>
              </a:rPr>
              <a:t>preparing</a:t>
            </a:r>
            <a:r>
              <a:rPr lang="tr-TR" sz="2000" dirty="0">
                <a:effectLst/>
                <a:latin typeface="Helvetica" pitchFamily="2" charset="0"/>
              </a:rPr>
              <a:t> </a:t>
            </a:r>
            <a:r>
              <a:rPr lang="tr-TR" sz="2000" dirty="0" err="1">
                <a:effectLst/>
                <a:latin typeface="Helvetica" pitchFamily="2" charset="0"/>
              </a:rPr>
              <a:t>to</a:t>
            </a:r>
            <a:r>
              <a:rPr lang="tr-TR" sz="2000" dirty="0">
                <a:effectLst/>
                <a:latin typeface="Helvetica" pitchFamily="2" charset="0"/>
              </a:rPr>
              <a:t> </a:t>
            </a:r>
            <a:r>
              <a:rPr lang="tr-TR" sz="2000" dirty="0" err="1">
                <a:effectLst/>
                <a:latin typeface="Helvetica" pitchFamily="2" charset="0"/>
              </a:rPr>
              <a:t>preach</a:t>
            </a:r>
            <a:r>
              <a:rPr lang="tr-TR" sz="2000" dirty="0">
                <a:effectLst/>
                <a:latin typeface="Helvetica" pitchFamily="2" charset="0"/>
              </a:rPr>
              <a:t> </a:t>
            </a:r>
            <a:r>
              <a:rPr lang="tr-TR" sz="2000" dirty="0" err="1">
                <a:effectLst/>
                <a:latin typeface="Helvetica" pitchFamily="2" charset="0"/>
              </a:rPr>
              <a:t>to</a:t>
            </a:r>
            <a:r>
              <a:rPr lang="tr-TR" sz="2000" dirty="0">
                <a:effectLst/>
                <a:latin typeface="Helvetica" pitchFamily="2" charset="0"/>
              </a:rPr>
              <a:t> </a:t>
            </a:r>
            <a:r>
              <a:rPr lang="tr-TR" sz="2000" dirty="0" err="1">
                <a:effectLst/>
                <a:latin typeface="Helvetica" pitchFamily="2" charset="0"/>
              </a:rPr>
              <a:t>the</a:t>
            </a:r>
            <a:r>
              <a:rPr lang="tr-TR" sz="2000" dirty="0">
                <a:effectLst/>
                <a:latin typeface="Helvetica" pitchFamily="2" charset="0"/>
              </a:rPr>
              <a:t> </a:t>
            </a:r>
            <a:r>
              <a:rPr lang="tr-TR" sz="2000" dirty="0" err="1">
                <a:effectLst/>
                <a:latin typeface="Helvetica" pitchFamily="2" charset="0"/>
              </a:rPr>
              <a:t>people</a:t>
            </a:r>
            <a:r>
              <a:rPr lang="tr-TR" sz="2000" dirty="0">
                <a:effectLst/>
                <a:latin typeface="Helvetica" pitchFamily="2" charset="0"/>
              </a:rPr>
              <a:t>. </a:t>
            </a:r>
            <a:r>
              <a:rPr lang="tr-TR" sz="2000" dirty="0" err="1">
                <a:effectLst/>
                <a:latin typeface="Helvetica" pitchFamily="2" charset="0"/>
              </a:rPr>
              <a:t>Clutching</a:t>
            </a:r>
            <a:r>
              <a:rPr lang="tr-TR" sz="2000" dirty="0">
                <a:effectLst/>
                <a:latin typeface="Helvetica" pitchFamily="2" charset="0"/>
              </a:rPr>
              <a:t> a </a:t>
            </a:r>
            <a:r>
              <a:rPr lang="tr-TR" sz="2000" dirty="0" err="1">
                <a:effectLst/>
                <a:latin typeface="Helvetica" pitchFamily="2" charset="0"/>
              </a:rPr>
              <a:t>cross</a:t>
            </a:r>
            <a:r>
              <a:rPr lang="tr-TR" sz="2000" dirty="0">
                <a:effectLst/>
                <a:latin typeface="Helvetica" pitchFamily="2" charset="0"/>
              </a:rPr>
              <a:t>, he </a:t>
            </a:r>
            <a:r>
              <a:rPr lang="tr-TR" sz="2000" dirty="0" err="1">
                <a:effectLst/>
                <a:latin typeface="Helvetica" pitchFamily="2" charset="0"/>
              </a:rPr>
              <a:t>stood</a:t>
            </a:r>
            <a:r>
              <a:rPr lang="tr-TR" sz="2000" dirty="0">
                <a:effectLst/>
                <a:latin typeface="Helvetica" pitchFamily="2" charset="0"/>
              </a:rPr>
              <a:t> </a:t>
            </a:r>
            <a:r>
              <a:rPr lang="tr-TR" sz="2000" dirty="0" err="1">
                <a:effectLst/>
                <a:latin typeface="Helvetica" pitchFamily="2" charset="0"/>
              </a:rPr>
              <a:t>by</a:t>
            </a:r>
            <a:r>
              <a:rPr lang="tr-TR" sz="2000" dirty="0">
                <a:effectLst/>
                <a:latin typeface="Helvetica" pitchFamily="2" charset="0"/>
              </a:rPr>
              <a:t> </a:t>
            </a:r>
            <a:r>
              <a:rPr lang="tr-TR" sz="2000" dirty="0" err="1">
                <a:effectLst/>
                <a:latin typeface="Helvetica" pitchFamily="2" charset="0"/>
              </a:rPr>
              <a:t>the</a:t>
            </a:r>
            <a:r>
              <a:rPr lang="tr-TR" sz="2000" dirty="0">
                <a:effectLst/>
                <a:latin typeface="Helvetica" pitchFamily="2" charset="0"/>
              </a:rPr>
              <a:t> King </a:t>
            </a:r>
            <a:r>
              <a:rPr lang="tr-TR" sz="2000" dirty="0" err="1">
                <a:effectLst/>
                <a:latin typeface="Helvetica" pitchFamily="2" charset="0"/>
              </a:rPr>
              <a:t>To</a:t>
            </a:r>
            <a:r>
              <a:rPr lang="tr-TR" sz="2000" dirty="0">
                <a:effectLst/>
                <a:latin typeface="Helvetica" pitchFamily="2" charset="0"/>
              </a:rPr>
              <a:t> </a:t>
            </a:r>
            <a:r>
              <a:rPr lang="tr-TR" sz="2000" dirty="0" err="1">
                <a:effectLst/>
                <a:latin typeface="Helvetica" pitchFamily="2" charset="0"/>
              </a:rPr>
              <a:t>explain</a:t>
            </a:r>
            <a:r>
              <a:rPr lang="tr-TR" sz="2000" dirty="0">
                <a:effectLst/>
                <a:latin typeface="Helvetica" pitchFamily="2" charset="0"/>
              </a:rPr>
              <a:t> </a:t>
            </a:r>
            <a:r>
              <a:rPr lang="tr-TR" sz="2000" dirty="0" err="1">
                <a:effectLst/>
                <a:latin typeface="Helvetica" pitchFamily="2" charset="0"/>
              </a:rPr>
              <a:t>the</a:t>
            </a:r>
            <a:r>
              <a:rPr lang="tr-TR" sz="2000" dirty="0">
                <a:effectLst/>
                <a:latin typeface="Helvetica" pitchFamily="2" charset="0"/>
              </a:rPr>
              <a:t> </a:t>
            </a:r>
            <a:r>
              <a:rPr lang="tr-TR" sz="2000" b="1" dirty="0" err="1">
                <a:effectLst/>
                <a:latin typeface="Helvetica" pitchFamily="2" charset="0"/>
              </a:rPr>
              <a:t>Plague</a:t>
            </a:r>
            <a:r>
              <a:rPr lang="tr-TR" sz="2000" b="1" dirty="0">
                <a:effectLst/>
                <a:latin typeface="Helvetica" pitchFamily="2" charset="0"/>
              </a:rPr>
              <a:t> as </a:t>
            </a:r>
            <a:r>
              <a:rPr lang="tr-TR" sz="2000" b="1" dirty="0" err="1">
                <a:effectLst/>
                <a:latin typeface="Helvetica" pitchFamily="2" charset="0"/>
              </a:rPr>
              <a:t>the</a:t>
            </a:r>
            <a:r>
              <a:rPr lang="tr-TR" sz="2000" b="1" dirty="0">
                <a:effectLst/>
                <a:latin typeface="Helvetica" pitchFamily="2" charset="0"/>
              </a:rPr>
              <a:t> </a:t>
            </a:r>
            <a:r>
              <a:rPr lang="tr-TR" sz="2000" b="1" dirty="0" err="1">
                <a:effectLst/>
                <a:latin typeface="Helvetica" pitchFamily="2" charset="0"/>
              </a:rPr>
              <a:t>penalty</a:t>
            </a:r>
            <a:r>
              <a:rPr lang="tr-TR" sz="2000" b="1" dirty="0">
                <a:effectLst/>
                <a:latin typeface="Helvetica" pitchFamily="2" charset="0"/>
              </a:rPr>
              <a:t> </a:t>
            </a:r>
            <a:r>
              <a:rPr lang="tr-TR" sz="2000" b="1" dirty="0" err="1">
                <a:effectLst/>
                <a:latin typeface="Helvetica" pitchFamily="2" charset="0"/>
              </a:rPr>
              <a:t>for</a:t>
            </a:r>
            <a:r>
              <a:rPr lang="tr-TR" sz="2000" b="1" dirty="0">
                <a:effectLst/>
                <a:latin typeface="Helvetica" pitchFamily="2" charset="0"/>
              </a:rPr>
              <a:t> sin,</a:t>
            </a:r>
          </a:p>
          <a:p>
            <a:r>
              <a:rPr lang="tr-TR" sz="2000" dirty="0" err="1">
                <a:effectLst/>
                <a:latin typeface="Helvetica" pitchFamily="2" charset="0"/>
              </a:rPr>
              <a:t>And</a:t>
            </a:r>
            <a:r>
              <a:rPr lang="tr-TR" sz="2000" dirty="0">
                <a:effectLst/>
                <a:latin typeface="Helvetica" pitchFamily="2" charset="0"/>
              </a:rPr>
              <a:t> </a:t>
            </a:r>
            <a:r>
              <a:rPr lang="tr-TR" sz="2000" dirty="0" err="1">
                <a:effectLst/>
                <a:latin typeface="Helvetica" pitchFamily="2" charset="0"/>
              </a:rPr>
              <a:t>the</a:t>
            </a:r>
            <a:r>
              <a:rPr lang="tr-TR" sz="2000" dirty="0">
                <a:effectLst/>
                <a:latin typeface="Helvetica" pitchFamily="2" charset="0"/>
              </a:rPr>
              <a:t> </a:t>
            </a:r>
            <a:r>
              <a:rPr lang="tr-TR" sz="2000" dirty="0" err="1">
                <a:effectLst/>
                <a:latin typeface="Helvetica" pitchFamily="2" charset="0"/>
              </a:rPr>
              <a:t>southwest</a:t>
            </a:r>
            <a:r>
              <a:rPr lang="tr-TR" sz="2000" dirty="0">
                <a:effectLst/>
                <a:latin typeface="Helvetica" pitchFamily="2" charset="0"/>
              </a:rPr>
              <a:t> </a:t>
            </a:r>
            <a:r>
              <a:rPr lang="tr-TR" sz="2000" dirty="0" err="1">
                <a:effectLst/>
                <a:latin typeface="Helvetica" pitchFamily="2" charset="0"/>
              </a:rPr>
              <a:t>wind</a:t>
            </a:r>
            <a:r>
              <a:rPr lang="tr-TR" sz="2000" dirty="0">
                <a:effectLst/>
                <a:latin typeface="Helvetica" pitchFamily="2" charset="0"/>
              </a:rPr>
              <a:t> on </a:t>
            </a:r>
            <a:r>
              <a:rPr lang="tr-TR" sz="2000" dirty="0" err="1">
                <a:effectLst/>
                <a:latin typeface="Helvetica" pitchFamily="2" charset="0"/>
              </a:rPr>
              <a:t>Saturday</a:t>
            </a:r>
            <a:r>
              <a:rPr lang="tr-TR" sz="2000" dirty="0">
                <a:effectLst/>
                <a:latin typeface="Helvetica" pitchFamily="2" charset="0"/>
              </a:rPr>
              <a:t> since</a:t>
            </a:r>
          </a:p>
          <a:p>
            <a:r>
              <a:rPr lang="tr-TR" sz="2000" dirty="0">
                <a:effectLst/>
                <a:latin typeface="Helvetica" pitchFamily="2" charset="0"/>
              </a:rPr>
              <a:t>…I </a:t>
            </a:r>
            <a:r>
              <a:rPr lang="tr-TR" sz="2000" dirty="0" err="1">
                <a:effectLst/>
                <a:latin typeface="Helvetica" pitchFamily="2" charset="0"/>
              </a:rPr>
              <a:t>could</a:t>
            </a:r>
            <a:r>
              <a:rPr lang="tr-TR" sz="2000" dirty="0">
                <a:effectLst/>
                <a:latin typeface="Helvetica" pitchFamily="2" charset="0"/>
              </a:rPr>
              <a:t> </a:t>
            </a:r>
            <a:r>
              <a:rPr lang="tr-TR" sz="2000" dirty="0" err="1">
                <a:effectLst/>
                <a:latin typeface="Helvetica" pitchFamily="2" charset="0"/>
              </a:rPr>
              <a:t>easily</a:t>
            </a:r>
            <a:r>
              <a:rPr lang="tr-TR" sz="2000" dirty="0">
                <a:effectLst/>
                <a:latin typeface="Helvetica" pitchFamily="2" charset="0"/>
              </a:rPr>
              <a:t> </a:t>
            </a:r>
            <a:r>
              <a:rPr lang="tr-TR" sz="2000" dirty="0" err="1">
                <a:effectLst/>
                <a:latin typeface="Helvetica" pitchFamily="2" charset="0"/>
              </a:rPr>
              <a:t>dilate</a:t>
            </a:r>
            <a:r>
              <a:rPr lang="tr-TR" sz="2000" dirty="0">
                <a:effectLst/>
                <a:latin typeface="Helvetica" pitchFamily="2" charset="0"/>
              </a:rPr>
              <a:t> on </a:t>
            </a:r>
            <a:r>
              <a:rPr lang="tr-TR" sz="2000" dirty="0" err="1">
                <a:effectLst/>
                <a:latin typeface="Helvetica" pitchFamily="2" charset="0"/>
              </a:rPr>
              <a:t>this</a:t>
            </a:r>
            <a:r>
              <a:rPr lang="tr-TR" sz="2000" dirty="0">
                <a:effectLst/>
                <a:latin typeface="Helvetica" pitchFamily="2" charset="0"/>
              </a:rPr>
              <a:t> </a:t>
            </a:r>
            <a:r>
              <a:rPr lang="tr-TR" sz="2000" dirty="0" err="1">
                <a:effectLst/>
                <a:latin typeface="Helvetica" pitchFamily="2" charset="0"/>
              </a:rPr>
              <a:t>lesson</a:t>
            </a:r>
            <a:r>
              <a:rPr lang="tr-TR" sz="2000" dirty="0">
                <a:effectLst/>
                <a:latin typeface="Helvetica" pitchFamily="2" charset="0"/>
              </a:rPr>
              <a:t> at </a:t>
            </a:r>
            <a:r>
              <a:rPr lang="tr-TR" sz="2000" dirty="0" err="1">
                <a:effectLst/>
                <a:latin typeface="Helvetica" pitchFamily="2" charset="0"/>
              </a:rPr>
              <a:t>length</a:t>
            </a:r>
            <a:endParaRPr lang="tr-TR" sz="2000" dirty="0">
              <a:effectLst/>
              <a:latin typeface="Helvetica" pitchFamily="2" charset="0"/>
            </a:endParaRPr>
          </a:p>
          <a:p>
            <a:r>
              <a:rPr lang="tr-TR" sz="2000" dirty="0">
                <a:effectLst/>
                <a:latin typeface="Helvetica" pitchFamily="2" charset="0"/>
              </a:rPr>
              <a:t>But </a:t>
            </a:r>
            <a:r>
              <a:rPr lang="tr-TR" sz="2000" dirty="0" err="1">
                <a:effectLst/>
                <a:latin typeface="Helvetica" pitchFamily="2" charset="0"/>
              </a:rPr>
              <a:t>shall</a:t>
            </a:r>
            <a:r>
              <a:rPr lang="tr-TR" sz="2000" dirty="0">
                <a:effectLst/>
                <a:latin typeface="Helvetica" pitchFamily="2" charset="0"/>
              </a:rPr>
              <a:t> </a:t>
            </a:r>
            <a:r>
              <a:rPr lang="tr-TR" sz="2000" dirty="0" err="1">
                <a:effectLst/>
                <a:latin typeface="Helvetica" pitchFamily="2" charset="0"/>
              </a:rPr>
              <a:t>solely</a:t>
            </a:r>
            <a:r>
              <a:rPr lang="tr-TR" sz="2000" dirty="0">
                <a:effectLst/>
                <a:latin typeface="Helvetica" pitchFamily="2" charset="0"/>
              </a:rPr>
              <a:t> say </a:t>
            </a:r>
            <a:r>
              <a:rPr lang="tr-TR" sz="2000" dirty="0" err="1">
                <a:effectLst/>
                <a:latin typeface="Helvetica" pitchFamily="2" charset="0"/>
              </a:rPr>
              <a:t>what</a:t>
            </a:r>
            <a:r>
              <a:rPr lang="tr-TR" sz="2000" dirty="0">
                <a:effectLst/>
                <a:latin typeface="Helvetica" pitchFamily="2" charset="0"/>
              </a:rPr>
              <a:t> I </a:t>
            </a:r>
            <a:r>
              <a:rPr lang="tr-TR" sz="2000" dirty="0" err="1">
                <a:effectLst/>
                <a:latin typeface="Helvetica" pitchFamily="2" charset="0"/>
              </a:rPr>
              <a:t>saw</a:t>
            </a:r>
            <a:r>
              <a:rPr lang="tr-TR" sz="2000" dirty="0">
                <a:effectLst/>
                <a:latin typeface="Helvetica" pitchFamily="2" charset="0"/>
              </a:rPr>
              <a:t>, </a:t>
            </a:r>
            <a:r>
              <a:rPr lang="tr-TR" sz="2000" dirty="0" err="1">
                <a:effectLst/>
                <a:latin typeface="Helvetica" pitchFamily="2" charset="0"/>
              </a:rPr>
              <a:t>God</a:t>
            </a:r>
            <a:r>
              <a:rPr lang="tr-TR" sz="2000" dirty="0">
                <a:effectLst/>
                <a:latin typeface="Helvetica" pitchFamily="2" charset="0"/>
              </a:rPr>
              <a:t> </a:t>
            </a:r>
            <a:r>
              <a:rPr lang="tr-TR" sz="2000" dirty="0" err="1">
                <a:effectLst/>
                <a:latin typeface="Helvetica" pitchFamily="2" charset="0"/>
              </a:rPr>
              <a:t>save</a:t>
            </a:r>
            <a:r>
              <a:rPr lang="tr-TR" sz="2000" dirty="0">
                <a:effectLst/>
                <a:latin typeface="Helvetica" pitchFamily="2" charset="0"/>
              </a:rPr>
              <a:t> me!</a:t>
            </a:r>
          </a:p>
          <a:p>
            <a:r>
              <a:rPr lang="tr-TR" sz="2000" dirty="0">
                <a:effectLst/>
                <a:latin typeface="Helvetica" pitchFamily="2" charset="0"/>
              </a:rPr>
              <a:t>But </a:t>
            </a:r>
            <a:r>
              <a:rPr lang="tr-TR" sz="2000" dirty="0" err="1">
                <a:effectLst/>
                <a:latin typeface="Helvetica" pitchFamily="2" charset="0"/>
              </a:rPr>
              <a:t>Piers</a:t>
            </a:r>
            <a:r>
              <a:rPr lang="tr-TR" sz="2000" dirty="0">
                <a:effectLst/>
                <a:latin typeface="Helvetica" pitchFamily="2" charset="0"/>
              </a:rPr>
              <a:t> </a:t>
            </a:r>
            <a:r>
              <a:rPr lang="tr-TR" sz="2000" dirty="0" err="1">
                <a:effectLst/>
                <a:latin typeface="Helvetica" pitchFamily="2" charset="0"/>
              </a:rPr>
              <a:t>the</a:t>
            </a:r>
            <a:r>
              <a:rPr lang="tr-TR" sz="2000" dirty="0">
                <a:effectLst/>
                <a:latin typeface="Helvetica" pitchFamily="2" charset="0"/>
              </a:rPr>
              <a:t> </a:t>
            </a:r>
            <a:r>
              <a:rPr lang="tr-TR" sz="2000" dirty="0" err="1">
                <a:effectLst/>
                <a:latin typeface="Helvetica" pitchFamily="2" charset="0"/>
              </a:rPr>
              <a:t>Plowman</a:t>
            </a:r>
            <a:r>
              <a:rPr lang="tr-TR" sz="2000" dirty="0">
                <a:effectLst/>
                <a:latin typeface="Helvetica" pitchFamily="2" charset="0"/>
              </a:rPr>
              <a:t> </a:t>
            </a:r>
            <a:r>
              <a:rPr lang="tr-TR" sz="2000" dirty="0" err="1">
                <a:effectLst/>
                <a:latin typeface="Helvetica" pitchFamily="2" charset="0"/>
              </a:rPr>
              <a:t>pressed</a:t>
            </a:r>
            <a:r>
              <a:rPr lang="tr-TR" sz="2000" dirty="0">
                <a:effectLst/>
                <a:latin typeface="Helvetica" pitchFamily="2" charset="0"/>
              </a:rPr>
              <a:t> </a:t>
            </a:r>
            <a:r>
              <a:rPr lang="tr-TR" sz="2000" dirty="0" err="1">
                <a:effectLst/>
                <a:latin typeface="Helvetica" pitchFamily="2" charset="0"/>
              </a:rPr>
              <a:t>them</a:t>
            </a:r>
            <a:r>
              <a:rPr lang="tr-TR" sz="2000" dirty="0">
                <a:effectLst/>
                <a:latin typeface="Helvetica" pitchFamily="2" charset="0"/>
              </a:rPr>
              <a:t> </a:t>
            </a:r>
            <a:r>
              <a:rPr lang="tr-TR" sz="2000" dirty="0" err="1">
                <a:effectLst/>
                <a:latin typeface="Helvetica" pitchFamily="2" charset="0"/>
              </a:rPr>
              <a:t>to</a:t>
            </a:r>
            <a:r>
              <a:rPr lang="tr-TR" sz="2000" dirty="0">
                <a:effectLst/>
                <a:latin typeface="Helvetica" pitchFamily="2" charset="0"/>
              </a:rPr>
              <a:t> do </a:t>
            </a:r>
            <a:r>
              <a:rPr lang="tr-TR" sz="2000" dirty="0" err="1">
                <a:effectLst/>
                <a:latin typeface="Helvetica" pitchFamily="2" charset="0"/>
              </a:rPr>
              <a:t>good</a:t>
            </a:r>
            <a:r>
              <a:rPr lang="tr-TR" sz="2000" dirty="0">
                <a:effectLst/>
                <a:latin typeface="Helvetica" pitchFamily="2" charset="0"/>
              </a:rPr>
              <a:t>: “</a:t>
            </a:r>
            <a:r>
              <a:rPr lang="tr-TR" sz="2000" dirty="0" err="1">
                <a:effectLst/>
                <a:latin typeface="Helvetica" pitchFamily="2" charset="0"/>
              </a:rPr>
              <a:t>There’s</a:t>
            </a:r>
            <a:r>
              <a:rPr lang="tr-TR" sz="2000" dirty="0">
                <a:effectLst/>
                <a:latin typeface="Helvetica" pitchFamily="2" charset="0"/>
              </a:rPr>
              <a:t> a maiden </a:t>
            </a:r>
            <a:r>
              <a:rPr lang="tr-TR" sz="2000" dirty="0" err="1">
                <a:effectLst/>
                <a:latin typeface="Helvetica" pitchFamily="2" charset="0"/>
              </a:rPr>
              <a:t>called</a:t>
            </a:r>
            <a:r>
              <a:rPr lang="tr-TR" sz="2000" dirty="0">
                <a:effectLst/>
                <a:latin typeface="Helvetica" pitchFamily="2" charset="0"/>
              </a:rPr>
              <a:t> </a:t>
            </a:r>
            <a:r>
              <a:rPr lang="tr-TR" sz="2000" dirty="0" err="1">
                <a:effectLst/>
                <a:latin typeface="Helvetica" pitchFamily="2" charset="0"/>
              </a:rPr>
              <a:t>Mercy</a:t>
            </a:r>
            <a:r>
              <a:rPr lang="tr-TR" sz="2000" dirty="0">
                <a:effectLst/>
                <a:latin typeface="Helvetica" pitchFamily="2" charset="0"/>
              </a:rPr>
              <a:t> </a:t>
            </a:r>
            <a:r>
              <a:rPr lang="tr-TR" sz="2000" dirty="0" err="1">
                <a:effectLst/>
                <a:latin typeface="Helvetica" pitchFamily="2" charset="0"/>
              </a:rPr>
              <a:t>who</a:t>
            </a:r>
            <a:r>
              <a:rPr lang="tr-TR" sz="2000" dirty="0">
                <a:effectLst/>
                <a:latin typeface="Helvetica" pitchFamily="2" charset="0"/>
              </a:rPr>
              <a:t> </a:t>
            </a:r>
            <a:r>
              <a:rPr lang="tr-TR" sz="2000" dirty="0" err="1">
                <a:effectLst/>
                <a:latin typeface="Helvetica" pitchFamily="2" charset="0"/>
              </a:rPr>
              <a:t>may</a:t>
            </a:r>
            <a:r>
              <a:rPr lang="tr-TR" sz="2000" dirty="0">
                <a:effectLst/>
                <a:latin typeface="Helvetica" pitchFamily="2" charset="0"/>
              </a:rPr>
              <a:t> </a:t>
            </a:r>
            <a:r>
              <a:rPr lang="tr-TR" sz="2000" dirty="0" err="1">
                <a:effectLst/>
                <a:latin typeface="Helvetica" pitchFamily="2" charset="0"/>
              </a:rPr>
              <a:t>let</a:t>
            </a:r>
            <a:r>
              <a:rPr lang="tr-TR" sz="2000" dirty="0">
                <a:effectLst/>
                <a:latin typeface="Helvetica" pitchFamily="2" charset="0"/>
              </a:rPr>
              <a:t> </a:t>
            </a:r>
            <a:r>
              <a:rPr lang="tr-TR" sz="2000" dirty="0" err="1">
                <a:effectLst/>
                <a:latin typeface="Helvetica" pitchFamily="2" charset="0"/>
              </a:rPr>
              <a:t>you</a:t>
            </a:r>
            <a:r>
              <a:rPr lang="tr-TR" sz="2000" dirty="0">
                <a:effectLst/>
                <a:latin typeface="Helvetica" pitchFamily="2" charset="0"/>
              </a:rPr>
              <a:t> </a:t>
            </a:r>
            <a:r>
              <a:rPr lang="tr-TR" sz="2000" dirty="0" err="1">
                <a:effectLst/>
                <a:latin typeface="Helvetica" pitchFamily="2" charset="0"/>
              </a:rPr>
              <a:t>in,For</a:t>
            </a:r>
            <a:r>
              <a:rPr lang="tr-TR" sz="2000" dirty="0">
                <a:effectLst/>
                <a:latin typeface="Helvetica" pitchFamily="2" charset="0"/>
              </a:rPr>
              <a:t> </a:t>
            </a:r>
            <a:r>
              <a:rPr lang="tr-TR" sz="2000" dirty="0" err="1">
                <a:effectLst/>
                <a:latin typeface="Helvetica" pitchFamily="2" charset="0"/>
              </a:rPr>
              <a:t>she</a:t>
            </a:r>
            <a:r>
              <a:rPr lang="tr-TR" sz="2000" dirty="0">
                <a:effectLst/>
                <a:latin typeface="Helvetica" pitchFamily="2" charset="0"/>
              </a:rPr>
              <a:t> </a:t>
            </a:r>
            <a:r>
              <a:rPr lang="tr-TR" sz="2000" dirty="0" err="1">
                <a:effectLst/>
                <a:latin typeface="Helvetica" pitchFamily="2" charset="0"/>
              </a:rPr>
              <a:t>and</a:t>
            </a:r>
            <a:r>
              <a:rPr lang="tr-TR" sz="2000" dirty="0">
                <a:effectLst/>
                <a:latin typeface="Helvetica" pitchFamily="2" charset="0"/>
              </a:rPr>
              <a:t> her son </a:t>
            </a:r>
            <a:r>
              <a:rPr lang="tr-TR" sz="2000" dirty="0" err="1">
                <a:effectLst/>
                <a:latin typeface="Helvetica" pitchFamily="2" charset="0"/>
              </a:rPr>
              <a:t>are</a:t>
            </a:r>
            <a:r>
              <a:rPr lang="tr-TR" sz="2000" dirty="0">
                <a:effectLst/>
                <a:latin typeface="Helvetica" pitchFamily="2" charset="0"/>
              </a:rPr>
              <a:t> </a:t>
            </a:r>
            <a:r>
              <a:rPr lang="tr-TR" sz="2000" dirty="0" err="1">
                <a:effectLst/>
                <a:latin typeface="Helvetica" pitchFamily="2" charset="0"/>
              </a:rPr>
              <a:t>cousins</a:t>
            </a:r>
            <a:r>
              <a:rPr lang="tr-TR" sz="2000" dirty="0">
                <a:effectLst/>
                <a:latin typeface="Helvetica" pitchFamily="2" charset="0"/>
              </a:rPr>
              <a:t> </a:t>
            </a:r>
            <a:r>
              <a:rPr lang="tr-TR" sz="2000" dirty="0" err="1">
                <a:effectLst/>
                <a:latin typeface="Helvetica" pitchFamily="2" charset="0"/>
              </a:rPr>
              <a:t>to</a:t>
            </a:r>
            <a:r>
              <a:rPr lang="tr-TR" sz="2000" dirty="0">
                <a:effectLst/>
                <a:latin typeface="Helvetica" pitchFamily="2" charset="0"/>
              </a:rPr>
              <a:t> </a:t>
            </a:r>
            <a:r>
              <a:rPr lang="tr-TR" sz="2000" dirty="0" err="1">
                <a:effectLst/>
                <a:latin typeface="Helvetica" pitchFamily="2" charset="0"/>
              </a:rPr>
              <a:t>sinners</a:t>
            </a:r>
            <a:endParaRPr lang="tr-TR" sz="2000" dirty="0">
              <a:effectLst/>
              <a:latin typeface="Helvetica" pitchFamily="2" charset="0"/>
            </a:endParaRPr>
          </a:p>
          <a:p>
            <a:endParaRPr lang="tr-TR" sz="2000" dirty="0"/>
          </a:p>
        </p:txBody>
      </p:sp>
      <p:sp>
        <p:nvSpPr>
          <p:cNvPr id="4" name="İçerik Yer Tutucusu 3">
            <a:extLst>
              <a:ext uri="{FF2B5EF4-FFF2-40B4-BE49-F238E27FC236}">
                <a16:creationId xmlns:a16="http://schemas.microsoft.com/office/drawing/2014/main" id="{A8AD2389-32F9-C6CD-3C84-A163341D2056}"/>
              </a:ext>
            </a:extLst>
          </p:cNvPr>
          <p:cNvSpPr>
            <a:spLocks noGrp="1"/>
          </p:cNvSpPr>
          <p:nvPr>
            <p:ph sz="half" idx="2"/>
          </p:nvPr>
        </p:nvSpPr>
        <p:spPr>
          <a:xfrm>
            <a:off x="6097093" y="2093026"/>
            <a:ext cx="5045281" cy="3165763"/>
          </a:xfrm>
        </p:spPr>
        <p:txBody>
          <a:bodyPr>
            <a:normAutofit fontScale="25000" lnSpcReduction="20000"/>
          </a:bodyPr>
          <a:lstStyle/>
          <a:p>
            <a:r>
              <a:rPr lang="tr-TR" sz="7200" dirty="0" err="1">
                <a:effectLst/>
                <a:latin typeface="Helvetica" pitchFamily="2" charset="0"/>
              </a:rPr>
              <a:t>Then</a:t>
            </a:r>
            <a:r>
              <a:rPr lang="tr-TR" sz="7200" dirty="0">
                <a:effectLst/>
                <a:latin typeface="Helvetica" pitchFamily="2" charset="0"/>
              </a:rPr>
              <a:t> </a:t>
            </a:r>
            <a:r>
              <a:rPr lang="tr-TR" sz="7200" dirty="0" err="1">
                <a:effectLst/>
                <a:latin typeface="Helvetica" pitchFamily="2" charset="0"/>
              </a:rPr>
              <a:t>Sloth</a:t>
            </a:r>
            <a:r>
              <a:rPr lang="tr-TR" sz="7200" dirty="0">
                <a:effectLst/>
                <a:latin typeface="Helvetica" pitchFamily="2" charset="0"/>
              </a:rPr>
              <a:t> </a:t>
            </a:r>
            <a:r>
              <a:rPr lang="tr-TR" sz="7200" dirty="0" err="1">
                <a:effectLst/>
                <a:latin typeface="Helvetica" pitchFamily="2" charset="0"/>
              </a:rPr>
              <a:t>came</a:t>
            </a:r>
            <a:r>
              <a:rPr lang="tr-TR" sz="7200" dirty="0">
                <a:effectLst/>
                <a:latin typeface="Helvetica" pitchFamily="2" charset="0"/>
              </a:rPr>
              <a:t>, </a:t>
            </a:r>
            <a:r>
              <a:rPr lang="tr-TR" sz="7200" dirty="0" err="1">
                <a:effectLst/>
                <a:latin typeface="Helvetica" pitchFamily="2" charset="0"/>
              </a:rPr>
              <a:t>beslobbered</a:t>
            </a:r>
            <a:r>
              <a:rPr lang="tr-TR" sz="7200" dirty="0">
                <a:effectLst/>
                <a:latin typeface="Helvetica" pitchFamily="2" charset="0"/>
              </a:rPr>
              <a:t> </a:t>
            </a:r>
            <a:r>
              <a:rPr lang="tr-TR" sz="7200" dirty="0" err="1">
                <a:effectLst/>
                <a:latin typeface="Helvetica" pitchFamily="2" charset="0"/>
              </a:rPr>
              <a:t>with</a:t>
            </a:r>
            <a:r>
              <a:rPr lang="tr-TR" sz="7200" dirty="0">
                <a:effectLst/>
                <a:latin typeface="Helvetica" pitchFamily="2" charset="0"/>
              </a:rPr>
              <a:t> his </a:t>
            </a:r>
            <a:r>
              <a:rPr lang="tr-TR" sz="7200" dirty="0" err="1">
                <a:effectLst/>
                <a:latin typeface="Helvetica" pitchFamily="2" charset="0"/>
              </a:rPr>
              <a:t>slimy</a:t>
            </a:r>
            <a:r>
              <a:rPr lang="tr-TR" sz="7200" dirty="0">
                <a:effectLst/>
                <a:latin typeface="Helvetica" pitchFamily="2" charset="0"/>
              </a:rPr>
              <a:t> two </a:t>
            </a:r>
            <a:r>
              <a:rPr lang="tr-TR" sz="7200" dirty="0" err="1">
                <a:effectLst/>
                <a:latin typeface="Helvetica" pitchFamily="2" charset="0"/>
              </a:rPr>
              <a:t>eyes</a:t>
            </a:r>
            <a:r>
              <a:rPr lang="tr-TR" sz="7200" dirty="0">
                <a:effectLst/>
                <a:latin typeface="Helvetica" pitchFamily="2" charset="0"/>
              </a:rPr>
              <a:t>.</a:t>
            </a:r>
          </a:p>
          <a:p>
            <a:r>
              <a:rPr lang="tr-TR" sz="7200" dirty="0">
                <a:effectLst/>
                <a:latin typeface="Helvetica" pitchFamily="2" charset="0"/>
              </a:rPr>
              <a:t>“I </a:t>
            </a:r>
            <a:r>
              <a:rPr lang="tr-TR" sz="7200" dirty="0" err="1">
                <a:effectLst/>
                <a:latin typeface="Helvetica" pitchFamily="2" charset="0"/>
              </a:rPr>
              <a:t>must</a:t>
            </a:r>
            <a:r>
              <a:rPr lang="tr-TR" sz="7200" dirty="0">
                <a:effectLst/>
                <a:latin typeface="Helvetica" pitchFamily="2" charset="0"/>
              </a:rPr>
              <a:t> sit,” he </a:t>
            </a:r>
            <a:r>
              <a:rPr lang="tr-TR" sz="7200" dirty="0" err="1">
                <a:effectLst/>
                <a:latin typeface="Helvetica" pitchFamily="2" charset="0"/>
              </a:rPr>
              <a:t>said</a:t>
            </a:r>
            <a:r>
              <a:rPr lang="tr-TR" sz="7200" dirty="0">
                <a:effectLst/>
                <a:latin typeface="Helvetica" pitchFamily="2" charset="0"/>
              </a:rPr>
              <a:t>, “</a:t>
            </a:r>
            <a:r>
              <a:rPr lang="tr-TR" sz="7200" dirty="0" err="1">
                <a:effectLst/>
                <a:latin typeface="Helvetica" pitchFamily="2" charset="0"/>
              </a:rPr>
              <a:t>or</a:t>
            </a:r>
            <a:r>
              <a:rPr lang="tr-TR" sz="7200" dirty="0">
                <a:effectLst/>
                <a:latin typeface="Helvetica" pitchFamily="2" charset="0"/>
              </a:rPr>
              <a:t> </a:t>
            </a:r>
            <a:r>
              <a:rPr lang="tr-TR" sz="7200" dirty="0" err="1">
                <a:effectLst/>
                <a:latin typeface="Helvetica" pitchFamily="2" charset="0"/>
              </a:rPr>
              <a:t>I’ll</a:t>
            </a:r>
            <a:r>
              <a:rPr lang="tr-TR" sz="7200" dirty="0">
                <a:effectLst/>
                <a:latin typeface="Helvetica" pitchFamily="2" charset="0"/>
              </a:rPr>
              <a:t> </a:t>
            </a:r>
            <a:r>
              <a:rPr lang="tr-TR" sz="7200" dirty="0" err="1">
                <a:effectLst/>
                <a:latin typeface="Helvetica" pitchFamily="2" charset="0"/>
              </a:rPr>
              <a:t>fall</a:t>
            </a:r>
            <a:r>
              <a:rPr lang="tr-TR" sz="7200" dirty="0">
                <a:effectLst/>
                <a:latin typeface="Helvetica" pitchFamily="2" charset="0"/>
              </a:rPr>
              <a:t> </a:t>
            </a:r>
            <a:r>
              <a:rPr lang="tr-TR" sz="7200" dirty="0" err="1">
                <a:effectLst/>
                <a:latin typeface="Helvetica" pitchFamily="2" charset="0"/>
              </a:rPr>
              <a:t>fast</a:t>
            </a:r>
            <a:r>
              <a:rPr lang="tr-TR" sz="7200" dirty="0">
                <a:effectLst/>
                <a:latin typeface="Helvetica" pitchFamily="2" charset="0"/>
              </a:rPr>
              <a:t> </a:t>
            </a:r>
            <a:r>
              <a:rPr lang="tr-TR" sz="7200" dirty="0" err="1">
                <a:effectLst/>
                <a:latin typeface="Helvetica" pitchFamily="2" charset="0"/>
              </a:rPr>
              <a:t>asleep</a:t>
            </a:r>
            <a:r>
              <a:rPr lang="tr-TR" sz="7200" dirty="0">
                <a:effectLst/>
                <a:latin typeface="Helvetica" pitchFamily="2" charset="0"/>
              </a:rPr>
              <a:t>;</a:t>
            </a:r>
          </a:p>
          <a:p>
            <a:r>
              <a:rPr lang="tr-TR" sz="7200" dirty="0">
                <a:effectLst/>
                <a:latin typeface="Helvetica" pitchFamily="2" charset="0"/>
              </a:rPr>
              <a:t>I </a:t>
            </a:r>
            <a:r>
              <a:rPr lang="tr-TR" sz="7200" dirty="0" err="1">
                <a:effectLst/>
                <a:latin typeface="Helvetica" pitchFamily="2" charset="0"/>
              </a:rPr>
              <a:t>can’t</a:t>
            </a:r>
            <a:r>
              <a:rPr lang="tr-TR" sz="7200" dirty="0">
                <a:effectLst/>
                <a:latin typeface="Helvetica" pitchFamily="2" charset="0"/>
              </a:rPr>
              <a:t> </a:t>
            </a:r>
            <a:r>
              <a:rPr lang="tr-TR" sz="7200" dirty="0" err="1">
                <a:effectLst/>
                <a:latin typeface="Helvetica" pitchFamily="2" charset="0"/>
              </a:rPr>
              <a:t>stand</a:t>
            </a:r>
            <a:r>
              <a:rPr lang="tr-TR" sz="7200" dirty="0">
                <a:effectLst/>
                <a:latin typeface="Helvetica" pitchFamily="2" charset="0"/>
              </a:rPr>
              <a:t>, I </a:t>
            </a:r>
            <a:r>
              <a:rPr lang="tr-TR" sz="7200" dirty="0" err="1">
                <a:effectLst/>
                <a:latin typeface="Helvetica" pitchFamily="2" charset="0"/>
              </a:rPr>
              <a:t>can’t</a:t>
            </a:r>
            <a:r>
              <a:rPr lang="tr-TR" sz="7200" dirty="0">
                <a:effectLst/>
                <a:latin typeface="Helvetica" pitchFamily="2" charset="0"/>
              </a:rPr>
              <a:t> </a:t>
            </a:r>
            <a:r>
              <a:rPr lang="tr-TR" sz="7200" dirty="0" err="1">
                <a:effectLst/>
                <a:latin typeface="Helvetica" pitchFamily="2" charset="0"/>
              </a:rPr>
              <a:t>stoop</a:t>
            </a:r>
            <a:r>
              <a:rPr lang="tr-TR" sz="7200" dirty="0">
                <a:effectLst/>
                <a:latin typeface="Helvetica" pitchFamily="2" charset="0"/>
              </a:rPr>
              <a:t>, I </a:t>
            </a:r>
            <a:r>
              <a:rPr lang="tr-TR" sz="7200" dirty="0" err="1">
                <a:effectLst/>
                <a:latin typeface="Helvetica" pitchFamily="2" charset="0"/>
              </a:rPr>
              <a:t>can’t</a:t>
            </a:r>
            <a:r>
              <a:rPr lang="tr-TR" sz="7200" dirty="0">
                <a:effectLst/>
                <a:latin typeface="Helvetica" pitchFamily="2" charset="0"/>
              </a:rPr>
              <a:t> </a:t>
            </a:r>
            <a:r>
              <a:rPr lang="tr-TR" sz="7200" dirty="0" err="1">
                <a:effectLst/>
                <a:latin typeface="Helvetica" pitchFamily="2" charset="0"/>
              </a:rPr>
              <a:t>kneel</a:t>
            </a:r>
            <a:r>
              <a:rPr lang="tr-TR" sz="7200" dirty="0">
                <a:effectLst/>
                <a:latin typeface="Helvetica" pitchFamily="2" charset="0"/>
              </a:rPr>
              <a:t> </a:t>
            </a:r>
            <a:r>
              <a:rPr lang="tr-TR" sz="7200" dirty="0" err="1">
                <a:effectLst/>
                <a:latin typeface="Helvetica" pitchFamily="2" charset="0"/>
              </a:rPr>
              <a:t>with</a:t>
            </a:r>
            <a:r>
              <a:rPr lang="tr-TR" sz="7200" dirty="0">
                <a:effectLst/>
                <a:latin typeface="Helvetica" pitchFamily="2" charset="0"/>
              </a:rPr>
              <a:t> </a:t>
            </a:r>
            <a:r>
              <a:rPr lang="tr-TR" sz="7200" dirty="0" err="1">
                <a:effectLst/>
                <a:latin typeface="Helvetica" pitchFamily="2" charset="0"/>
              </a:rPr>
              <a:t>no</a:t>
            </a:r>
            <a:r>
              <a:rPr lang="tr-TR" sz="7200" dirty="0">
                <a:effectLst/>
                <a:latin typeface="Helvetica" pitchFamily="2" charset="0"/>
              </a:rPr>
              <a:t> </a:t>
            </a:r>
            <a:r>
              <a:rPr lang="tr-TR" sz="7200" dirty="0" err="1">
                <a:effectLst/>
                <a:latin typeface="Helvetica" pitchFamily="2" charset="0"/>
              </a:rPr>
              <a:t>stool</a:t>
            </a:r>
            <a:r>
              <a:rPr lang="tr-TR" sz="7200" dirty="0">
                <a:effectLst/>
                <a:latin typeface="Helvetica" pitchFamily="2" charset="0"/>
              </a:rPr>
              <a:t>.</a:t>
            </a:r>
          </a:p>
          <a:p>
            <a:r>
              <a:rPr lang="tr-TR" sz="7200" dirty="0" err="1">
                <a:effectLst/>
                <a:latin typeface="Helvetica" pitchFamily="2" charset="0"/>
              </a:rPr>
              <a:t>If</a:t>
            </a:r>
            <a:r>
              <a:rPr lang="tr-TR" sz="7200" dirty="0">
                <a:effectLst/>
                <a:latin typeface="Helvetica" pitchFamily="2" charset="0"/>
              </a:rPr>
              <a:t> I’m </a:t>
            </a:r>
            <a:r>
              <a:rPr lang="tr-TR" sz="7200" dirty="0" err="1">
                <a:effectLst/>
                <a:latin typeface="Helvetica" pitchFamily="2" charset="0"/>
              </a:rPr>
              <a:t>tucked</a:t>
            </a:r>
            <a:r>
              <a:rPr lang="tr-TR" sz="7200" dirty="0">
                <a:effectLst/>
                <a:latin typeface="Helvetica" pitchFamily="2" charset="0"/>
              </a:rPr>
              <a:t> </a:t>
            </a:r>
            <a:r>
              <a:rPr lang="tr-TR" sz="7200" dirty="0" err="1">
                <a:effectLst/>
                <a:latin typeface="Helvetica" pitchFamily="2" charset="0"/>
              </a:rPr>
              <a:t>up</a:t>
            </a:r>
            <a:r>
              <a:rPr lang="tr-TR" sz="7200" dirty="0">
                <a:effectLst/>
                <a:latin typeface="Helvetica" pitchFamily="2" charset="0"/>
              </a:rPr>
              <a:t> in </a:t>
            </a:r>
            <a:r>
              <a:rPr lang="tr-TR" sz="7200" dirty="0" err="1">
                <a:effectLst/>
                <a:latin typeface="Helvetica" pitchFamily="2" charset="0"/>
              </a:rPr>
              <a:t>bed</a:t>
            </a:r>
            <a:r>
              <a:rPr lang="tr-TR" sz="7200" dirty="0">
                <a:effectLst/>
                <a:latin typeface="Helvetica" pitchFamily="2" charset="0"/>
              </a:rPr>
              <a:t>, </a:t>
            </a:r>
            <a:r>
              <a:rPr lang="tr-TR" sz="7200" dirty="0" err="1">
                <a:effectLst/>
                <a:latin typeface="Helvetica" pitchFamily="2" charset="0"/>
              </a:rPr>
              <a:t>unless</a:t>
            </a:r>
            <a:r>
              <a:rPr lang="tr-TR" sz="7200" dirty="0">
                <a:effectLst/>
                <a:latin typeface="Helvetica" pitchFamily="2" charset="0"/>
              </a:rPr>
              <a:t> </a:t>
            </a:r>
            <a:r>
              <a:rPr lang="tr-TR" sz="7200" dirty="0" err="1">
                <a:effectLst/>
                <a:latin typeface="Helvetica" pitchFamily="2" charset="0"/>
              </a:rPr>
              <a:t>bothered</a:t>
            </a:r>
            <a:r>
              <a:rPr lang="tr-TR" sz="7200" dirty="0">
                <a:effectLst/>
                <a:latin typeface="Helvetica" pitchFamily="2" charset="0"/>
              </a:rPr>
              <a:t> </a:t>
            </a:r>
            <a:r>
              <a:rPr lang="tr-TR" sz="7200" dirty="0" err="1">
                <a:effectLst/>
                <a:latin typeface="Helvetica" pitchFamily="2" charset="0"/>
              </a:rPr>
              <a:t>by</a:t>
            </a:r>
            <a:r>
              <a:rPr lang="tr-TR" sz="7200" dirty="0">
                <a:effectLst/>
                <a:latin typeface="Helvetica" pitchFamily="2" charset="0"/>
              </a:rPr>
              <a:t> </a:t>
            </a:r>
            <a:r>
              <a:rPr lang="tr-TR" sz="7200" dirty="0" err="1">
                <a:effectLst/>
                <a:latin typeface="Helvetica" pitchFamily="2" charset="0"/>
              </a:rPr>
              <a:t>my</a:t>
            </a:r>
            <a:r>
              <a:rPr lang="tr-TR" sz="7200" dirty="0">
                <a:effectLst/>
                <a:latin typeface="Helvetica" pitchFamily="2" charset="0"/>
              </a:rPr>
              <a:t> </a:t>
            </a:r>
            <a:r>
              <a:rPr lang="tr-TR" sz="7200" dirty="0" err="1">
                <a:effectLst/>
                <a:latin typeface="Helvetica" pitchFamily="2" charset="0"/>
              </a:rPr>
              <a:t>bowels</a:t>
            </a:r>
            <a:r>
              <a:rPr lang="tr-TR" sz="7200" dirty="0">
                <a:effectLst/>
                <a:latin typeface="Helvetica" pitchFamily="2" charset="0"/>
              </a:rPr>
              <a:t>,</a:t>
            </a:r>
          </a:p>
          <a:p>
            <a:r>
              <a:rPr lang="tr-TR" sz="7200" dirty="0">
                <a:effectLst/>
                <a:latin typeface="Helvetica" pitchFamily="2" charset="0"/>
              </a:rPr>
              <a:t>390 No </a:t>
            </a:r>
            <a:r>
              <a:rPr lang="tr-TR" sz="7200" dirty="0" err="1">
                <a:effectLst/>
                <a:latin typeface="Helvetica" pitchFamily="2" charset="0"/>
              </a:rPr>
              <a:t>ringing</a:t>
            </a:r>
            <a:r>
              <a:rPr lang="tr-TR" sz="7200" dirty="0">
                <a:effectLst/>
                <a:latin typeface="Helvetica" pitchFamily="2" charset="0"/>
              </a:rPr>
              <a:t> </a:t>
            </a:r>
            <a:r>
              <a:rPr lang="tr-TR" sz="7200" dirty="0" err="1">
                <a:effectLst/>
                <a:latin typeface="Helvetica" pitchFamily="2" charset="0"/>
              </a:rPr>
              <a:t>will</a:t>
            </a:r>
            <a:r>
              <a:rPr lang="tr-TR" sz="7200" dirty="0">
                <a:effectLst/>
                <a:latin typeface="Helvetica" pitchFamily="2" charset="0"/>
              </a:rPr>
              <a:t> </a:t>
            </a:r>
            <a:r>
              <a:rPr lang="tr-TR" sz="7200" dirty="0" err="1">
                <a:effectLst/>
                <a:latin typeface="Helvetica" pitchFamily="2" charset="0"/>
              </a:rPr>
              <a:t>rouse</a:t>
            </a:r>
            <a:r>
              <a:rPr lang="tr-TR" sz="7200" dirty="0">
                <a:effectLst/>
                <a:latin typeface="Helvetica" pitchFamily="2" charset="0"/>
              </a:rPr>
              <a:t> me </a:t>
            </a:r>
            <a:r>
              <a:rPr lang="tr-TR" sz="7200" dirty="0" err="1">
                <a:effectLst/>
                <a:latin typeface="Helvetica" pitchFamily="2" charset="0"/>
              </a:rPr>
              <a:t>till</a:t>
            </a:r>
            <a:r>
              <a:rPr lang="tr-TR" sz="7200" dirty="0">
                <a:effectLst/>
                <a:latin typeface="Helvetica" pitchFamily="2" charset="0"/>
              </a:rPr>
              <a:t> I’m </a:t>
            </a:r>
            <a:r>
              <a:rPr lang="tr-TR" sz="7200" dirty="0" err="1">
                <a:effectLst/>
                <a:latin typeface="Helvetica" pitchFamily="2" charset="0"/>
              </a:rPr>
              <a:t>ready</a:t>
            </a:r>
            <a:r>
              <a:rPr lang="tr-TR" sz="7200" dirty="0">
                <a:effectLst/>
                <a:latin typeface="Helvetica" pitchFamily="2" charset="0"/>
              </a:rPr>
              <a:t> </a:t>
            </a:r>
            <a:r>
              <a:rPr lang="tr-TR" sz="7200" dirty="0" err="1">
                <a:effectLst/>
                <a:latin typeface="Helvetica" pitchFamily="2" charset="0"/>
              </a:rPr>
              <a:t>to</a:t>
            </a:r>
            <a:r>
              <a:rPr lang="tr-TR" sz="7200" dirty="0">
                <a:effectLst/>
                <a:latin typeface="Helvetica" pitchFamily="2" charset="0"/>
              </a:rPr>
              <a:t> dine.”</a:t>
            </a:r>
          </a:p>
          <a:p>
            <a:r>
              <a:rPr lang="tr-TR" sz="7200" dirty="0">
                <a:effectLst/>
                <a:latin typeface="Helvetica" pitchFamily="2" charset="0"/>
              </a:rPr>
              <a:t>He </a:t>
            </a:r>
            <a:r>
              <a:rPr lang="tr-TR" sz="7200" dirty="0" err="1">
                <a:effectLst/>
                <a:latin typeface="Helvetica" pitchFamily="2" charset="0"/>
              </a:rPr>
              <a:t>babbled</a:t>
            </a:r>
            <a:r>
              <a:rPr lang="tr-TR" sz="7200" dirty="0">
                <a:effectLst/>
                <a:latin typeface="Helvetica" pitchFamily="2" charset="0"/>
              </a:rPr>
              <a:t> “</a:t>
            </a:r>
            <a:r>
              <a:rPr lang="tr-TR" sz="7200" dirty="0" err="1">
                <a:effectLst/>
                <a:latin typeface="Helvetica" pitchFamily="2" charset="0"/>
              </a:rPr>
              <a:t>Benedicite</a:t>
            </a:r>
            <a:r>
              <a:rPr lang="tr-TR" sz="7200" dirty="0">
                <a:effectLst/>
                <a:latin typeface="Helvetica" pitchFamily="2" charset="0"/>
              </a:rPr>
              <a:t>,” </a:t>
            </a:r>
            <a:r>
              <a:rPr lang="tr-TR" sz="7200" dirty="0" err="1">
                <a:effectLst/>
                <a:latin typeface="Helvetica" pitchFamily="2" charset="0"/>
              </a:rPr>
              <a:t>belched</a:t>
            </a:r>
            <a:r>
              <a:rPr lang="tr-TR" sz="7200" dirty="0">
                <a:effectLst/>
                <a:latin typeface="Helvetica" pitchFamily="2" charset="0"/>
              </a:rPr>
              <a:t>, </a:t>
            </a:r>
            <a:r>
              <a:rPr lang="tr-TR" sz="7200" dirty="0" err="1">
                <a:effectLst/>
                <a:latin typeface="Helvetica" pitchFamily="2" charset="0"/>
              </a:rPr>
              <a:t>beat</a:t>
            </a:r>
            <a:r>
              <a:rPr lang="tr-TR" sz="7200" dirty="0">
                <a:effectLst/>
                <a:latin typeface="Helvetica" pitchFamily="2" charset="0"/>
              </a:rPr>
              <a:t> his </a:t>
            </a:r>
            <a:r>
              <a:rPr lang="tr-TR" sz="7200" dirty="0" err="1">
                <a:effectLst/>
                <a:latin typeface="Helvetica" pitchFamily="2" charset="0"/>
              </a:rPr>
              <a:t>breast</a:t>
            </a:r>
            <a:r>
              <a:rPr lang="tr-TR" sz="7200" dirty="0">
                <a:effectLst/>
                <a:latin typeface="Helvetica" pitchFamily="2" charset="0"/>
              </a:rPr>
              <a:t>,</a:t>
            </a:r>
          </a:p>
          <a:p>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stretched</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yawned</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started</a:t>
            </a:r>
            <a:r>
              <a:rPr lang="tr-TR" sz="7200" dirty="0">
                <a:effectLst/>
                <a:latin typeface="Helvetica" pitchFamily="2" charset="0"/>
              </a:rPr>
              <a:t> </a:t>
            </a:r>
            <a:r>
              <a:rPr lang="tr-TR" sz="7200" dirty="0" err="1">
                <a:effectLst/>
                <a:latin typeface="Helvetica" pitchFamily="2" charset="0"/>
              </a:rPr>
              <a:t>to</a:t>
            </a:r>
            <a:r>
              <a:rPr lang="tr-TR" sz="7200" dirty="0">
                <a:effectLst/>
                <a:latin typeface="Helvetica" pitchFamily="2" charset="0"/>
              </a:rPr>
              <a:t> </a:t>
            </a:r>
            <a:r>
              <a:rPr lang="tr-TR" sz="7200" dirty="0" err="1">
                <a:effectLst/>
                <a:latin typeface="Helvetica" pitchFamily="2" charset="0"/>
              </a:rPr>
              <a:t>snore</a:t>
            </a:r>
            <a:r>
              <a:rPr lang="tr-TR" sz="7200" dirty="0">
                <a:effectLst/>
                <a:latin typeface="Helvetica" pitchFamily="2" charset="0"/>
              </a:rPr>
              <a:t>.</a:t>
            </a:r>
          </a:p>
          <a:p>
            <a:r>
              <a:rPr lang="tr-TR" sz="7200" dirty="0">
                <a:effectLst/>
                <a:latin typeface="Helvetica" pitchFamily="2" charset="0"/>
              </a:rPr>
              <a:t>“Wake </a:t>
            </a:r>
            <a:r>
              <a:rPr lang="tr-TR" sz="7200" dirty="0" err="1">
                <a:effectLst/>
                <a:latin typeface="Helvetica" pitchFamily="2" charset="0"/>
              </a:rPr>
              <a:t>up</a:t>
            </a:r>
            <a:r>
              <a:rPr lang="tr-TR" sz="7200" dirty="0">
                <a:effectLst/>
                <a:latin typeface="Helvetica" pitchFamily="2" charset="0"/>
              </a:rPr>
              <a:t>,” </a:t>
            </a:r>
            <a:r>
              <a:rPr lang="tr-TR" sz="7200" dirty="0" err="1">
                <a:effectLst/>
                <a:latin typeface="Helvetica" pitchFamily="2" charset="0"/>
              </a:rPr>
              <a:t>snapped</a:t>
            </a:r>
            <a:r>
              <a:rPr lang="tr-TR" sz="7200" dirty="0">
                <a:effectLst/>
                <a:latin typeface="Helvetica" pitchFamily="2" charset="0"/>
              </a:rPr>
              <a:t> </a:t>
            </a:r>
            <a:r>
              <a:rPr lang="tr-TR" sz="7200" dirty="0" err="1">
                <a:effectLst/>
                <a:latin typeface="Helvetica" pitchFamily="2" charset="0"/>
              </a:rPr>
              <a:t>Repentance</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pray</a:t>
            </a:r>
            <a:r>
              <a:rPr lang="tr-TR" sz="7200" dirty="0">
                <a:effectLst/>
                <a:latin typeface="Helvetica" pitchFamily="2" charset="0"/>
              </a:rPr>
              <a:t> </a:t>
            </a:r>
            <a:r>
              <a:rPr lang="tr-TR" sz="7200" dirty="0" err="1">
                <a:effectLst/>
                <a:latin typeface="Helvetica" pitchFamily="2" charset="0"/>
              </a:rPr>
              <a:t>for</a:t>
            </a:r>
            <a:r>
              <a:rPr lang="tr-TR" sz="7200" dirty="0">
                <a:effectLst/>
                <a:latin typeface="Helvetica" pitchFamily="2" charset="0"/>
              </a:rPr>
              <a:t> a pardon.”</a:t>
            </a:r>
          </a:p>
          <a:p>
            <a:endParaRPr lang="tr-TR" dirty="0"/>
          </a:p>
        </p:txBody>
      </p:sp>
    </p:spTree>
    <p:extLst>
      <p:ext uri="{BB962C8B-B14F-4D97-AF65-F5344CB8AC3E}">
        <p14:creationId xmlns:p14="http://schemas.microsoft.com/office/powerpoint/2010/main" val="2325897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9E0482-2BDC-244E-9D0A-DA515BD849A3}"/>
              </a:ext>
            </a:extLst>
          </p:cNvPr>
          <p:cNvSpPr>
            <a:spLocks noGrp="1"/>
          </p:cNvSpPr>
          <p:nvPr>
            <p:ph type="title"/>
          </p:nvPr>
        </p:nvSpPr>
        <p:spPr/>
        <p:txBody>
          <a:bodyPr>
            <a:normAutofit fontScale="90000"/>
          </a:bodyPr>
          <a:lstStyle/>
          <a:p>
            <a:r>
              <a:rPr lang="tr-TR" dirty="0"/>
              <a:t>Satire on </a:t>
            </a:r>
            <a:r>
              <a:rPr lang="tr-TR" dirty="0" err="1"/>
              <a:t>Exploation</a:t>
            </a:r>
            <a:r>
              <a:rPr lang="tr-TR" dirty="0"/>
              <a:t> of </a:t>
            </a:r>
            <a:r>
              <a:rPr lang="tr-TR" dirty="0" err="1"/>
              <a:t>Unpriviliged</a:t>
            </a:r>
            <a:r>
              <a:rPr lang="tr-TR" dirty="0"/>
              <a:t> </a:t>
            </a:r>
            <a:r>
              <a:rPr lang="tr-TR" dirty="0" err="1"/>
              <a:t>groups</a:t>
            </a:r>
            <a:r>
              <a:rPr lang="tr-TR" dirty="0"/>
              <a:t>: </a:t>
            </a:r>
            <a:r>
              <a:rPr lang="tr-TR" dirty="0" err="1"/>
              <a:t>Passus</a:t>
            </a:r>
            <a:r>
              <a:rPr lang="tr-TR" dirty="0"/>
              <a:t> V-VI</a:t>
            </a:r>
          </a:p>
        </p:txBody>
      </p:sp>
      <p:sp>
        <p:nvSpPr>
          <p:cNvPr id="3" name="İçerik Yer Tutucusu 2">
            <a:extLst>
              <a:ext uri="{FF2B5EF4-FFF2-40B4-BE49-F238E27FC236}">
                <a16:creationId xmlns:a16="http://schemas.microsoft.com/office/drawing/2014/main" id="{B563E156-71BF-B65D-D573-484C6925320C}"/>
              </a:ext>
            </a:extLst>
          </p:cNvPr>
          <p:cNvSpPr>
            <a:spLocks noGrp="1"/>
          </p:cNvSpPr>
          <p:nvPr>
            <p:ph idx="1"/>
          </p:nvPr>
        </p:nvSpPr>
        <p:spPr/>
        <p:txBody>
          <a:bodyPr/>
          <a:lstStyle/>
          <a:p>
            <a:r>
              <a:rPr lang="tr-TR" dirty="0" err="1">
                <a:effectLst/>
                <a:latin typeface="Helvetica" pitchFamily="2" charset="0"/>
              </a:rPr>
              <a:t>In</a:t>
            </a:r>
            <a:r>
              <a:rPr lang="tr-TR" dirty="0">
                <a:effectLst/>
                <a:latin typeface="Helvetica" pitchFamily="2" charset="0"/>
              </a:rPr>
              <a:t> </a:t>
            </a:r>
            <a:r>
              <a:rPr lang="tr-TR" dirty="0" err="1">
                <a:effectLst/>
                <a:latin typeface="Helvetica" pitchFamily="2" charset="0"/>
              </a:rPr>
              <a:t>which</a:t>
            </a:r>
            <a:r>
              <a:rPr lang="tr-TR" dirty="0">
                <a:effectLst/>
                <a:latin typeface="Helvetica" pitchFamily="2" charset="0"/>
              </a:rPr>
              <a:t> I </a:t>
            </a:r>
            <a:r>
              <a:rPr lang="tr-TR" dirty="0" err="1">
                <a:effectLst/>
                <a:latin typeface="Helvetica" pitchFamily="2" charset="0"/>
              </a:rPr>
              <a:t>awake</a:t>
            </a:r>
            <a:r>
              <a:rPr lang="tr-TR" dirty="0">
                <a:effectLst/>
                <a:latin typeface="Helvetica" pitchFamily="2" charset="0"/>
              </a:rPr>
              <a:t> </a:t>
            </a:r>
            <a:r>
              <a:rPr lang="tr-TR" dirty="0" err="1">
                <a:effectLst/>
                <a:latin typeface="Helvetica" pitchFamily="2" charset="0"/>
              </a:rPr>
              <a:t>briefly</a:t>
            </a:r>
            <a:r>
              <a:rPr lang="tr-TR" dirty="0">
                <a:effectLst/>
                <a:latin typeface="Helvetica" pitchFamily="2" charset="0"/>
              </a:rPr>
              <a:t> </a:t>
            </a:r>
            <a:r>
              <a:rPr lang="tr-TR" dirty="0" err="1">
                <a:effectLst/>
                <a:latin typeface="Helvetica" pitchFamily="2" charset="0"/>
              </a:rPr>
              <a:t>before</a:t>
            </a:r>
            <a:r>
              <a:rPr lang="tr-TR" dirty="0">
                <a:effectLst/>
                <a:latin typeface="Helvetica" pitchFamily="2" charset="0"/>
              </a:rPr>
              <a:t> </a:t>
            </a:r>
            <a:r>
              <a:rPr lang="tr-TR" dirty="0" err="1">
                <a:effectLst/>
                <a:latin typeface="Helvetica" pitchFamily="2" charset="0"/>
              </a:rPr>
              <a:t>seeing</a:t>
            </a:r>
            <a:r>
              <a:rPr lang="tr-TR" dirty="0">
                <a:effectLst/>
                <a:latin typeface="Helvetica" pitchFamily="2" charset="0"/>
              </a:rPr>
              <a:t> </a:t>
            </a:r>
            <a:r>
              <a:rPr lang="tr-TR" dirty="0" err="1">
                <a:effectLst/>
                <a:latin typeface="Helvetica" pitchFamily="2" charset="0"/>
              </a:rPr>
              <a:t>my</a:t>
            </a:r>
            <a:r>
              <a:rPr lang="tr-TR" dirty="0">
                <a:effectLst/>
                <a:latin typeface="Helvetica" pitchFamily="2" charset="0"/>
              </a:rPr>
              <a:t> </a:t>
            </a:r>
            <a:r>
              <a:rPr lang="tr-TR" dirty="0" err="1">
                <a:effectLst/>
                <a:latin typeface="Helvetica" pitchFamily="2" charset="0"/>
              </a:rPr>
              <a:t>second</a:t>
            </a:r>
            <a:r>
              <a:rPr lang="tr-TR" dirty="0">
                <a:effectLst/>
                <a:latin typeface="Helvetica" pitchFamily="2" charset="0"/>
              </a:rPr>
              <a:t> </a:t>
            </a:r>
            <a:r>
              <a:rPr lang="tr-TR" dirty="0" err="1">
                <a:effectLst/>
                <a:latin typeface="Helvetica" pitchFamily="2" charset="0"/>
              </a:rPr>
              <a:t>dream</a:t>
            </a:r>
            <a:r>
              <a:rPr lang="tr-TR" dirty="0">
                <a:effectLst/>
                <a:latin typeface="Helvetica" pitchFamily="2" charset="0"/>
              </a:rPr>
              <a:t>, of </a:t>
            </a:r>
            <a:r>
              <a:rPr lang="tr-TR" dirty="0" err="1">
                <a:effectLst/>
                <a:latin typeface="Helvetica" pitchFamily="2" charset="0"/>
              </a:rPr>
              <a:t>Reason</a:t>
            </a:r>
            <a:r>
              <a:rPr lang="tr-TR" dirty="0">
                <a:effectLst/>
                <a:latin typeface="Helvetica" pitchFamily="2" charset="0"/>
              </a:rPr>
              <a:t> </a:t>
            </a:r>
            <a:r>
              <a:rPr lang="tr-TR" dirty="0" err="1">
                <a:effectLst/>
                <a:latin typeface="Helvetica" pitchFamily="2" charset="0"/>
              </a:rPr>
              <a:t>preaching</a:t>
            </a:r>
            <a:r>
              <a:rPr lang="tr-TR" dirty="0">
                <a:effectLst/>
                <a:latin typeface="Helvetica" pitchFamily="2" charset="0"/>
              </a:rPr>
              <a:t> </a:t>
            </a:r>
            <a:r>
              <a:rPr lang="tr-TR" dirty="0" err="1">
                <a:effectLst/>
                <a:latin typeface="Helvetica" pitchFamily="2" charset="0"/>
              </a:rPr>
              <a:t>to</a:t>
            </a:r>
            <a:endParaRPr lang="tr-TR" dirty="0">
              <a:effectLst/>
              <a:latin typeface="Helvetica" pitchFamily="2" charset="0"/>
            </a:endParaRPr>
          </a:p>
          <a:p>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people</a:t>
            </a:r>
            <a:r>
              <a:rPr lang="tr-TR" dirty="0">
                <a:effectLst/>
                <a:latin typeface="Helvetica" pitchFamily="2" charset="0"/>
              </a:rPr>
              <a:t> </a:t>
            </a:r>
            <a:r>
              <a:rPr lang="tr-TR" dirty="0" err="1">
                <a:effectLst/>
                <a:latin typeface="Helvetica" pitchFamily="2" charset="0"/>
              </a:rPr>
              <a:t>about</a:t>
            </a:r>
            <a:r>
              <a:rPr lang="tr-TR" dirty="0">
                <a:effectLst/>
                <a:latin typeface="Helvetica" pitchFamily="2" charset="0"/>
              </a:rPr>
              <a:t> </a:t>
            </a:r>
            <a:r>
              <a:rPr lang="tr-TR" dirty="0" err="1">
                <a:effectLst/>
                <a:latin typeface="Helvetica" pitchFamily="2" charset="0"/>
              </a:rPr>
              <a:t>honest</a:t>
            </a:r>
            <a:r>
              <a:rPr lang="tr-TR" dirty="0">
                <a:effectLst/>
                <a:latin typeface="Helvetica" pitchFamily="2" charset="0"/>
              </a:rPr>
              <a:t> </a:t>
            </a:r>
            <a:r>
              <a:rPr lang="tr-TR" dirty="0" err="1">
                <a:effectLst/>
                <a:latin typeface="Helvetica" pitchFamily="2" charset="0"/>
              </a:rPr>
              <a:t>work</a:t>
            </a:r>
            <a:r>
              <a:rPr lang="tr-TR" dirty="0">
                <a:effectLst/>
                <a:latin typeface="Helvetica" pitchFamily="2" charset="0"/>
              </a:rPr>
              <a:t>. </a:t>
            </a:r>
            <a:r>
              <a:rPr lang="tr-TR" dirty="0" err="1">
                <a:effectLst/>
                <a:latin typeface="Helvetica" pitchFamily="2" charset="0"/>
              </a:rPr>
              <a:t>The</a:t>
            </a:r>
            <a:r>
              <a:rPr lang="tr-TR" dirty="0">
                <a:effectLst/>
                <a:latin typeface="Helvetica" pitchFamily="2" charset="0"/>
              </a:rPr>
              <a:t> Seven Deadly </a:t>
            </a:r>
            <a:r>
              <a:rPr lang="tr-TR" dirty="0" err="1">
                <a:effectLst/>
                <a:latin typeface="Helvetica" pitchFamily="2" charset="0"/>
              </a:rPr>
              <a:t>Sins</a:t>
            </a:r>
            <a:r>
              <a:rPr lang="tr-TR" dirty="0">
                <a:effectLst/>
                <a:latin typeface="Helvetica" pitchFamily="2" charset="0"/>
              </a:rPr>
              <a:t> </a:t>
            </a:r>
            <a:r>
              <a:rPr lang="tr-TR" dirty="0" err="1">
                <a:effectLst/>
                <a:latin typeface="Helvetica" pitchFamily="2" charset="0"/>
              </a:rPr>
              <a:t>confess</a:t>
            </a:r>
            <a:r>
              <a:rPr lang="tr-TR" dirty="0">
                <a:effectLst/>
                <a:latin typeface="Helvetica" pitchFamily="2" charset="0"/>
              </a:rPr>
              <a:t> </a:t>
            </a:r>
            <a:r>
              <a:rPr lang="tr-TR" dirty="0" err="1">
                <a:effectLst/>
                <a:latin typeface="Helvetica" pitchFamily="2" charset="0"/>
              </a:rPr>
              <a:t>their</a:t>
            </a:r>
            <a:r>
              <a:rPr lang="tr-TR" dirty="0">
                <a:effectLst/>
                <a:latin typeface="Helvetica" pitchFamily="2" charset="0"/>
              </a:rPr>
              <a:t> idle </a:t>
            </a:r>
            <a:r>
              <a:rPr lang="tr-TR" dirty="0" err="1">
                <a:effectLst/>
                <a:latin typeface="Helvetica" pitchFamily="2" charset="0"/>
              </a:rPr>
              <a:t>selfishness</a:t>
            </a:r>
            <a:r>
              <a:rPr lang="tr-TR" dirty="0">
                <a:latin typeface="Helvetica" pitchFamily="2" charset="0"/>
              </a:rPr>
              <a:t> </a:t>
            </a:r>
            <a:r>
              <a:rPr lang="tr-TR" dirty="0" err="1">
                <a:effectLst/>
                <a:latin typeface="Helvetica" pitchFamily="2" charset="0"/>
              </a:rPr>
              <a:t>and</a:t>
            </a:r>
            <a:r>
              <a:rPr lang="tr-TR" dirty="0">
                <a:effectLst/>
                <a:latin typeface="Helvetica" pitchFamily="2" charset="0"/>
              </a:rPr>
              <a:t> </a:t>
            </a:r>
            <a:r>
              <a:rPr lang="tr-TR" dirty="0" err="1">
                <a:effectLst/>
                <a:latin typeface="Helvetica" pitchFamily="2" charset="0"/>
              </a:rPr>
              <a:t>gross</a:t>
            </a:r>
            <a:r>
              <a:rPr lang="tr-TR" dirty="0">
                <a:effectLst/>
                <a:latin typeface="Helvetica" pitchFamily="2" charset="0"/>
              </a:rPr>
              <a:t> </a:t>
            </a:r>
            <a:r>
              <a:rPr lang="tr-TR" dirty="0" err="1">
                <a:effectLst/>
                <a:latin typeface="Helvetica" pitchFamily="2" charset="0"/>
              </a:rPr>
              <a:t>behavior</a:t>
            </a:r>
            <a:r>
              <a:rPr lang="tr-TR" dirty="0">
                <a:effectLst/>
                <a:latin typeface="Helvetica" pitchFamily="2" charset="0"/>
              </a:rPr>
              <a:t> </a:t>
            </a:r>
            <a:r>
              <a:rPr lang="tr-TR" dirty="0" err="1">
                <a:effectLst/>
                <a:latin typeface="Helvetica" pitchFamily="2" charset="0"/>
              </a:rPr>
              <a:t>among</a:t>
            </a:r>
            <a:r>
              <a:rPr lang="tr-TR" dirty="0">
                <a:effectLst/>
                <a:latin typeface="Helvetica" pitchFamily="2" charset="0"/>
              </a:rPr>
              <a:t> </a:t>
            </a:r>
            <a:r>
              <a:rPr lang="tr-TR" dirty="0" err="1">
                <a:effectLst/>
                <a:latin typeface="Helvetica" pitchFamily="2" charset="0"/>
              </a:rPr>
              <a:t>friars</a:t>
            </a:r>
            <a:r>
              <a:rPr lang="tr-TR" dirty="0">
                <a:effectLst/>
                <a:latin typeface="Helvetica" pitchFamily="2" charset="0"/>
              </a:rPr>
              <a:t>, </a:t>
            </a:r>
            <a:r>
              <a:rPr lang="tr-TR" dirty="0" err="1">
                <a:effectLst/>
                <a:latin typeface="Helvetica" pitchFamily="2" charset="0"/>
              </a:rPr>
              <a:t>merchants</a:t>
            </a:r>
            <a:r>
              <a:rPr lang="tr-TR" dirty="0">
                <a:effectLst/>
                <a:latin typeface="Helvetica" pitchFamily="2" charset="0"/>
              </a:rPr>
              <a:t>, </a:t>
            </a:r>
            <a:r>
              <a:rPr lang="tr-TR" dirty="0" err="1">
                <a:effectLst/>
                <a:latin typeface="Helvetica" pitchFamily="2" charset="0"/>
              </a:rPr>
              <a:t>money</a:t>
            </a:r>
            <a:r>
              <a:rPr lang="tr-TR" dirty="0">
                <a:effectLst/>
                <a:latin typeface="Helvetica" pitchFamily="2" charset="0"/>
              </a:rPr>
              <a:t>- </a:t>
            </a:r>
            <a:r>
              <a:rPr lang="tr-TR" dirty="0" err="1">
                <a:effectLst/>
                <a:latin typeface="Helvetica" pitchFamily="2" charset="0"/>
              </a:rPr>
              <a:t>lenders</a:t>
            </a:r>
            <a:r>
              <a:rPr lang="tr-TR" dirty="0">
                <a:effectLst/>
                <a:latin typeface="Helvetica" pitchFamily="2" charset="0"/>
              </a:rPr>
              <a:t> </a:t>
            </a:r>
            <a:r>
              <a:rPr lang="tr-TR" dirty="0" err="1">
                <a:effectLst/>
                <a:latin typeface="Helvetica" pitchFamily="2" charset="0"/>
              </a:rPr>
              <a:t>and</a:t>
            </a:r>
            <a:r>
              <a:rPr lang="tr-TR" dirty="0">
                <a:effectLst/>
                <a:latin typeface="Helvetica" pitchFamily="2" charset="0"/>
              </a:rPr>
              <a:t> </a:t>
            </a:r>
            <a:r>
              <a:rPr lang="tr-TR" dirty="0" err="1">
                <a:effectLst/>
                <a:latin typeface="Helvetica" pitchFamily="2" charset="0"/>
              </a:rPr>
              <a:t>drunkards</a:t>
            </a:r>
            <a:r>
              <a:rPr lang="tr-TR" dirty="0">
                <a:effectLst/>
                <a:latin typeface="Helvetica" pitchFamily="2" charset="0"/>
              </a:rPr>
              <a:t>.</a:t>
            </a:r>
          </a:p>
          <a:p>
            <a:r>
              <a:rPr lang="tr-TR" dirty="0" err="1">
                <a:effectLst/>
                <a:latin typeface="Helvetica" pitchFamily="2" charset="0"/>
              </a:rPr>
              <a:t>Repentance</a:t>
            </a:r>
            <a:r>
              <a:rPr lang="tr-TR" dirty="0">
                <a:effectLst/>
                <a:latin typeface="Helvetica" pitchFamily="2" charset="0"/>
              </a:rPr>
              <a:t> </a:t>
            </a:r>
            <a:r>
              <a:rPr lang="tr-TR" dirty="0" err="1">
                <a:effectLst/>
                <a:latin typeface="Helvetica" pitchFamily="2" charset="0"/>
              </a:rPr>
              <a:t>persuades</a:t>
            </a:r>
            <a:r>
              <a:rPr lang="tr-TR" dirty="0">
                <a:effectLst/>
                <a:latin typeface="Helvetica" pitchFamily="2" charset="0"/>
              </a:rPr>
              <a:t> </a:t>
            </a:r>
            <a:r>
              <a:rPr lang="tr-TR" dirty="0" err="1">
                <a:effectLst/>
                <a:latin typeface="Helvetica" pitchFamily="2" charset="0"/>
              </a:rPr>
              <a:t>them</a:t>
            </a:r>
            <a:r>
              <a:rPr lang="tr-TR" dirty="0">
                <a:effectLst/>
                <a:latin typeface="Helvetica" pitchFamily="2" charset="0"/>
              </a:rPr>
              <a:t> </a:t>
            </a:r>
            <a:r>
              <a:rPr lang="tr-TR" dirty="0" err="1">
                <a:effectLst/>
                <a:latin typeface="Helvetica" pitchFamily="2" charset="0"/>
              </a:rPr>
              <a:t>and</a:t>
            </a:r>
            <a:r>
              <a:rPr lang="tr-TR" dirty="0">
                <a:effectLst/>
                <a:latin typeface="Helvetica" pitchFamily="2" charset="0"/>
              </a:rPr>
              <a:t> </a:t>
            </a:r>
            <a:r>
              <a:rPr lang="tr-TR" dirty="0" err="1">
                <a:effectLst/>
                <a:latin typeface="Helvetica" pitchFamily="2" charset="0"/>
              </a:rPr>
              <a:t>the</a:t>
            </a:r>
            <a:r>
              <a:rPr lang="tr-TR" dirty="0">
                <a:effectLst/>
                <a:latin typeface="Helvetica" pitchFamily="2" charset="0"/>
              </a:rPr>
              <a:t> </a:t>
            </a:r>
            <a:r>
              <a:rPr lang="tr-TR" dirty="0" err="1">
                <a:effectLst/>
                <a:latin typeface="Helvetica" pitchFamily="2" charset="0"/>
              </a:rPr>
              <a:t>people</a:t>
            </a:r>
            <a:r>
              <a:rPr lang="tr-TR" dirty="0">
                <a:effectLst/>
                <a:latin typeface="Helvetica" pitchFamily="2" charset="0"/>
              </a:rPr>
              <a:t> </a:t>
            </a:r>
            <a:r>
              <a:rPr lang="tr-TR" dirty="0" err="1">
                <a:effectLst/>
                <a:latin typeface="Helvetica" pitchFamily="2" charset="0"/>
              </a:rPr>
              <a:t>to</a:t>
            </a:r>
            <a:r>
              <a:rPr lang="tr-TR" dirty="0">
                <a:effectLst/>
                <a:latin typeface="Helvetica" pitchFamily="2" charset="0"/>
              </a:rPr>
              <a:t> </a:t>
            </a:r>
            <a:r>
              <a:rPr lang="tr-TR" dirty="0" err="1">
                <a:effectLst/>
                <a:latin typeface="Helvetica" pitchFamily="2" charset="0"/>
              </a:rPr>
              <a:t>repent</a:t>
            </a:r>
            <a:r>
              <a:rPr lang="tr-TR" dirty="0">
                <a:effectLst/>
                <a:latin typeface="Helvetica" pitchFamily="2" charset="0"/>
              </a:rPr>
              <a:t> </a:t>
            </a:r>
            <a:r>
              <a:rPr lang="tr-TR" dirty="0" err="1">
                <a:effectLst/>
                <a:latin typeface="Helvetica" pitchFamily="2" charset="0"/>
              </a:rPr>
              <a:t>and</a:t>
            </a:r>
            <a:r>
              <a:rPr lang="tr-TR" dirty="0">
                <a:effectLst/>
                <a:latin typeface="Helvetica" pitchFamily="2" charset="0"/>
              </a:rPr>
              <a:t> </a:t>
            </a:r>
            <a:r>
              <a:rPr lang="tr-TR" dirty="0" err="1">
                <a:effectLst/>
                <a:latin typeface="Helvetica" pitchFamily="2" charset="0"/>
              </a:rPr>
              <a:t>seek</a:t>
            </a:r>
            <a:r>
              <a:rPr lang="tr-TR" dirty="0">
                <a:effectLst/>
                <a:latin typeface="Helvetica" pitchFamily="2" charset="0"/>
              </a:rPr>
              <a:t> </a:t>
            </a:r>
            <a:r>
              <a:rPr lang="tr-TR" dirty="0" err="1">
                <a:effectLst/>
                <a:latin typeface="Helvetica" pitchFamily="2" charset="0"/>
              </a:rPr>
              <a:t>out</a:t>
            </a:r>
            <a:r>
              <a:rPr lang="tr-TR" dirty="0">
                <a:effectLst/>
                <a:latin typeface="Helvetica" pitchFamily="2" charset="0"/>
              </a:rPr>
              <a:t> </a:t>
            </a:r>
            <a:r>
              <a:rPr lang="tr-TR" dirty="0" err="1">
                <a:effectLst/>
                <a:latin typeface="Helvetica" pitchFamily="2" charset="0"/>
              </a:rPr>
              <a:t>Truth</a:t>
            </a:r>
            <a:r>
              <a:rPr lang="tr-TR" dirty="0">
                <a:effectLst/>
                <a:latin typeface="Helvetica" pitchFamily="2" charset="0"/>
              </a:rPr>
              <a:t>, </a:t>
            </a:r>
            <a:r>
              <a:rPr lang="tr-TR" dirty="0" err="1">
                <a:effectLst/>
                <a:latin typeface="Helvetica" pitchFamily="2" charset="0"/>
              </a:rPr>
              <a:t>and</a:t>
            </a:r>
            <a:r>
              <a:rPr lang="tr-TR" dirty="0">
                <a:effectLst/>
                <a:latin typeface="Helvetica" pitchFamily="2" charset="0"/>
              </a:rPr>
              <a:t> a</a:t>
            </a:r>
          </a:p>
          <a:p>
            <a:r>
              <a:rPr lang="tr-TR" dirty="0" err="1">
                <a:effectLst/>
                <a:latin typeface="Helvetica" pitchFamily="2" charset="0"/>
              </a:rPr>
              <a:t>plowman</a:t>
            </a:r>
            <a:r>
              <a:rPr lang="tr-TR" dirty="0">
                <a:effectLst/>
                <a:latin typeface="Helvetica" pitchFamily="2" charset="0"/>
              </a:rPr>
              <a:t> </a:t>
            </a:r>
            <a:r>
              <a:rPr lang="tr-TR" dirty="0" err="1">
                <a:effectLst/>
                <a:latin typeface="Helvetica" pitchFamily="2" charset="0"/>
              </a:rPr>
              <a:t>called</a:t>
            </a:r>
            <a:r>
              <a:rPr lang="tr-TR" dirty="0">
                <a:effectLst/>
                <a:latin typeface="Helvetica" pitchFamily="2" charset="0"/>
              </a:rPr>
              <a:t> </a:t>
            </a:r>
            <a:r>
              <a:rPr lang="tr-TR" dirty="0" err="1">
                <a:effectLst/>
                <a:latin typeface="Helvetica" pitchFamily="2" charset="0"/>
              </a:rPr>
              <a:t>Piers</a:t>
            </a:r>
            <a:r>
              <a:rPr lang="tr-TR" dirty="0">
                <a:effectLst/>
                <a:latin typeface="Helvetica" pitchFamily="2" charset="0"/>
              </a:rPr>
              <a:t> </a:t>
            </a:r>
            <a:r>
              <a:rPr lang="tr-TR" dirty="0" err="1">
                <a:effectLst/>
                <a:latin typeface="Helvetica" pitchFamily="2" charset="0"/>
              </a:rPr>
              <a:t>gives</a:t>
            </a:r>
            <a:r>
              <a:rPr lang="tr-TR" dirty="0">
                <a:effectLst/>
                <a:latin typeface="Helvetica" pitchFamily="2" charset="0"/>
              </a:rPr>
              <a:t> </a:t>
            </a:r>
            <a:r>
              <a:rPr lang="tr-TR" dirty="0" err="1">
                <a:effectLst/>
                <a:latin typeface="Helvetica" pitchFamily="2" charset="0"/>
              </a:rPr>
              <a:t>them</a:t>
            </a:r>
            <a:r>
              <a:rPr lang="tr-TR" dirty="0">
                <a:effectLst/>
                <a:latin typeface="Helvetica" pitchFamily="2" charset="0"/>
              </a:rPr>
              <a:t> </a:t>
            </a:r>
            <a:r>
              <a:rPr lang="tr-TR" dirty="0" err="1">
                <a:effectLst/>
                <a:latin typeface="Helvetica" pitchFamily="2" charset="0"/>
              </a:rPr>
              <a:t>directions</a:t>
            </a:r>
            <a:r>
              <a:rPr lang="tr-TR" dirty="0">
                <a:effectLst/>
                <a:latin typeface="Helvetica" pitchFamily="2" charset="0"/>
              </a:rPr>
              <a:t>. A </a:t>
            </a:r>
            <a:r>
              <a:rPr lang="tr-TR" dirty="0" err="1">
                <a:effectLst/>
                <a:latin typeface="Helvetica" pitchFamily="2" charset="0"/>
              </a:rPr>
              <a:t>few</a:t>
            </a:r>
            <a:r>
              <a:rPr lang="tr-TR" dirty="0">
                <a:effectLst/>
                <a:latin typeface="Helvetica" pitchFamily="2" charset="0"/>
              </a:rPr>
              <a:t> </a:t>
            </a:r>
            <a:r>
              <a:rPr lang="tr-TR" dirty="0" err="1">
                <a:effectLst/>
                <a:latin typeface="Helvetica" pitchFamily="2" charset="0"/>
              </a:rPr>
              <a:t>rogues</a:t>
            </a:r>
            <a:r>
              <a:rPr lang="tr-TR" dirty="0">
                <a:effectLst/>
                <a:latin typeface="Helvetica" pitchFamily="2" charset="0"/>
              </a:rPr>
              <a:t> </a:t>
            </a:r>
            <a:r>
              <a:rPr lang="tr-TR" dirty="0" err="1">
                <a:effectLst/>
                <a:latin typeface="Helvetica" pitchFamily="2" charset="0"/>
              </a:rPr>
              <a:t>think</a:t>
            </a:r>
            <a:r>
              <a:rPr lang="tr-TR" dirty="0">
                <a:effectLst/>
                <a:latin typeface="Helvetica" pitchFamily="2" charset="0"/>
              </a:rPr>
              <a:t> </a:t>
            </a:r>
            <a:r>
              <a:rPr lang="tr-TR" dirty="0" err="1">
                <a:effectLst/>
                <a:latin typeface="Helvetica" pitchFamily="2" charset="0"/>
              </a:rPr>
              <a:t>these</a:t>
            </a:r>
            <a:r>
              <a:rPr lang="tr-TR" dirty="0">
                <a:effectLst/>
                <a:latin typeface="Helvetica" pitchFamily="2" charset="0"/>
              </a:rPr>
              <a:t> </a:t>
            </a:r>
            <a:r>
              <a:rPr lang="tr-TR" dirty="0" err="1">
                <a:effectLst/>
                <a:latin typeface="Helvetica" pitchFamily="2" charset="0"/>
              </a:rPr>
              <a:t>too</a:t>
            </a:r>
            <a:r>
              <a:rPr lang="tr-TR" dirty="0">
                <a:effectLst/>
                <a:latin typeface="Helvetica" pitchFamily="2" charset="0"/>
              </a:rPr>
              <a:t> </a:t>
            </a:r>
            <a:r>
              <a:rPr lang="tr-TR" dirty="0" err="1">
                <a:effectLst/>
                <a:latin typeface="Helvetica" pitchFamily="2" charset="0"/>
              </a:rPr>
              <a:t>onerous</a:t>
            </a:r>
            <a:r>
              <a:rPr lang="tr-TR" dirty="0">
                <a:effectLst/>
                <a:latin typeface="Helvetica" pitchFamily="2" charset="0"/>
              </a:rPr>
              <a:t>.</a:t>
            </a:r>
          </a:p>
        </p:txBody>
      </p:sp>
    </p:spTree>
    <p:extLst>
      <p:ext uri="{BB962C8B-B14F-4D97-AF65-F5344CB8AC3E}">
        <p14:creationId xmlns:p14="http://schemas.microsoft.com/office/powerpoint/2010/main" val="2192920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1C7B2F-C10A-18D8-A23E-F3AE786F1FCD}"/>
              </a:ext>
            </a:extLst>
          </p:cNvPr>
          <p:cNvSpPr>
            <a:spLocks noGrp="1"/>
          </p:cNvSpPr>
          <p:nvPr>
            <p:ph type="title"/>
          </p:nvPr>
        </p:nvSpPr>
        <p:spPr>
          <a:xfrm>
            <a:off x="3570315" y="-271462"/>
            <a:ext cx="10380573" cy="1432273"/>
          </a:xfrm>
        </p:spPr>
        <p:txBody>
          <a:bodyPr/>
          <a:lstStyle/>
          <a:p>
            <a:r>
              <a:rPr lang="tr-TR" dirty="0" err="1"/>
              <a:t>Better</a:t>
            </a:r>
            <a:r>
              <a:rPr lang="tr-TR" dirty="0"/>
              <a:t> </a:t>
            </a:r>
            <a:r>
              <a:rPr lang="tr-TR" dirty="0" err="1"/>
              <a:t>treatment</a:t>
            </a:r>
            <a:r>
              <a:rPr lang="tr-TR" dirty="0"/>
              <a:t> </a:t>
            </a:r>
            <a:r>
              <a:rPr lang="tr-TR" dirty="0" err="1"/>
              <a:t>and</a:t>
            </a:r>
            <a:r>
              <a:rPr lang="tr-TR" dirty="0"/>
              <a:t> </a:t>
            </a:r>
            <a:r>
              <a:rPr lang="tr-TR" dirty="0" err="1"/>
              <a:t>humility</a:t>
            </a:r>
            <a:endParaRPr lang="tr-TR" dirty="0"/>
          </a:p>
        </p:txBody>
      </p:sp>
      <p:sp>
        <p:nvSpPr>
          <p:cNvPr id="3" name="İçerik Yer Tutucusu 2">
            <a:extLst>
              <a:ext uri="{FF2B5EF4-FFF2-40B4-BE49-F238E27FC236}">
                <a16:creationId xmlns:a16="http://schemas.microsoft.com/office/drawing/2014/main" id="{8FEFADF0-C0A6-5CEA-B362-1C7AACE89027}"/>
              </a:ext>
            </a:extLst>
          </p:cNvPr>
          <p:cNvSpPr>
            <a:spLocks noGrp="1"/>
          </p:cNvSpPr>
          <p:nvPr>
            <p:ph idx="1"/>
          </p:nvPr>
        </p:nvSpPr>
        <p:spPr>
          <a:xfrm>
            <a:off x="500543" y="779811"/>
            <a:ext cx="11190914" cy="3261789"/>
          </a:xfrm>
        </p:spPr>
        <p:txBody>
          <a:bodyPr>
            <a:normAutofit fontScale="25000" lnSpcReduction="20000"/>
          </a:bodyPr>
          <a:lstStyle/>
          <a:p>
            <a:r>
              <a:rPr lang="tr-TR" sz="7200" dirty="0" err="1">
                <a:effectLst/>
                <a:latin typeface="Helvetica" pitchFamily="2" charset="0"/>
              </a:rPr>
              <a:t>The</a:t>
            </a:r>
            <a:r>
              <a:rPr lang="tr-TR" sz="7200" dirty="0">
                <a:effectLst/>
                <a:latin typeface="Helvetica" pitchFamily="2" charset="0"/>
              </a:rPr>
              <a:t> </a:t>
            </a:r>
            <a:r>
              <a:rPr lang="tr-TR" sz="7200" dirty="0" err="1">
                <a:effectLst/>
                <a:latin typeface="Helvetica" pitchFamily="2" charset="0"/>
              </a:rPr>
              <a:t>knight</a:t>
            </a:r>
            <a:r>
              <a:rPr lang="tr-TR" sz="7200" dirty="0">
                <a:effectLst/>
                <a:latin typeface="Helvetica" pitchFamily="2" charset="0"/>
              </a:rPr>
              <a:t> </a:t>
            </a:r>
            <a:r>
              <a:rPr lang="tr-TR" sz="7200" dirty="0" err="1">
                <a:effectLst/>
                <a:latin typeface="Helvetica" pitchFamily="2" charset="0"/>
              </a:rPr>
              <a:t>was</a:t>
            </a:r>
            <a:r>
              <a:rPr lang="tr-TR" sz="7200" dirty="0">
                <a:effectLst/>
                <a:latin typeface="Helvetica" pitchFamily="2" charset="0"/>
              </a:rPr>
              <a:t> </a:t>
            </a:r>
            <a:r>
              <a:rPr lang="tr-TR" sz="7200" dirty="0" err="1">
                <a:effectLst/>
                <a:latin typeface="Helvetica" pitchFamily="2" charset="0"/>
              </a:rPr>
              <a:t>complaisant</a:t>
            </a:r>
            <a:r>
              <a:rPr lang="tr-TR" sz="7200" dirty="0">
                <a:effectLst/>
                <a:latin typeface="Helvetica" pitchFamily="2" charset="0"/>
              </a:rPr>
              <a:t>, </a:t>
            </a:r>
            <a:r>
              <a:rPr lang="tr-TR" sz="7200" dirty="0" err="1">
                <a:effectLst/>
                <a:latin typeface="Helvetica" pitchFamily="2" charset="0"/>
              </a:rPr>
              <a:t>replying</a:t>
            </a:r>
            <a:r>
              <a:rPr lang="tr-TR" sz="7200" dirty="0">
                <a:effectLst/>
                <a:latin typeface="Helvetica" pitchFamily="2" charset="0"/>
              </a:rPr>
              <a:t> </a:t>
            </a:r>
            <a:r>
              <a:rPr lang="tr-TR" sz="7200" dirty="0" err="1">
                <a:effectLst/>
                <a:latin typeface="Helvetica" pitchFamily="2" charset="0"/>
              </a:rPr>
              <a:t>to</a:t>
            </a:r>
            <a:r>
              <a:rPr lang="tr-TR" sz="7200" dirty="0">
                <a:effectLst/>
                <a:latin typeface="Helvetica" pitchFamily="2" charset="0"/>
              </a:rPr>
              <a:t> </a:t>
            </a:r>
            <a:r>
              <a:rPr lang="tr-TR" sz="7200" dirty="0" err="1">
                <a:effectLst/>
                <a:latin typeface="Helvetica" pitchFamily="2" charset="0"/>
              </a:rPr>
              <a:t>Piers</a:t>
            </a:r>
            <a:r>
              <a:rPr lang="tr-TR" sz="7200" dirty="0">
                <a:effectLst/>
                <a:latin typeface="Helvetica" pitchFamily="2" charset="0"/>
              </a:rPr>
              <a:t>:</a:t>
            </a:r>
          </a:p>
          <a:p>
            <a:r>
              <a:rPr lang="tr-TR" sz="7200" dirty="0">
                <a:effectLst/>
                <a:latin typeface="Helvetica" pitchFamily="2" charset="0"/>
              </a:rPr>
              <a:t>“</a:t>
            </a:r>
            <a:r>
              <a:rPr lang="tr-TR" sz="7200" dirty="0" err="1">
                <a:effectLst/>
                <a:latin typeface="Helvetica" pitchFamily="2" charset="0"/>
              </a:rPr>
              <a:t>By</a:t>
            </a:r>
            <a:r>
              <a:rPr lang="tr-TR" sz="7200" dirty="0">
                <a:effectLst/>
                <a:latin typeface="Helvetica" pitchFamily="2" charset="0"/>
              </a:rPr>
              <a:t> </a:t>
            </a:r>
            <a:r>
              <a:rPr lang="tr-TR" sz="7200" dirty="0" err="1">
                <a:effectLst/>
                <a:latin typeface="Helvetica" pitchFamily="2" charset="0"/>
              </a:rPr>
              <a:t>my</a:t>
            </a:r>
            <a:r>
              <a:rPr lang="tr-TR" sz="7200" dirty="0">
                <a:effectLst/>
                <a:latin typeface="Helvetica" pitchFamily="2" charset="0"/>
              </a:rPr>
              <a:t> </a:t>
            </a:r>
            <a:r>
              <a:rPr lang="tr-TR" sz="7200" dirty="0" err="1">
                <a:effectLst/>
                <a:latin typeface="Helvetica" pitchFamily="2" charset="0"/>
              </a:rPr>
              <a:t>power</a:t>
            </a:r>
            <a:r>
              <a:rPr lang="tr-TR" sz="7200" dirty="0">
                <a:effectLst/>
                <a:latin typeface="Helvetica" pitchFamily="2" charset="0"/>
              </a:rPr>
              <a:t> I </a:t>
            </a:r>
            <a:r>
              <a:rPr lang="tr-TR" sz="7200" dirty="0" err="1">
                <a:effectLst/>
                <a:latin typeface="Helvetica" pitchFamily="2" charset="0"/>
              </a:rPr>
              <a:t>pledge</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make</a:t>
            </a:r>
            <a:r>
              <a:rPr lang="tr-TR" sz="7200" dirty="0">
                <a:effectLst/>
                <a:latin typeface="Helvetica" pitchFamily="2" charset="0"/>
              </a:rPr>
              <a:t> </a:t>
            </a:r>
            <a:r>
              <a:rPr lang="tr-TR" sz="7200" dirty="0" err="1">
                <a:effectLst/>
                <a:latin typeface="Helvetica" pitchFamily="2" charset="0"/>
              </a:rPr>
              <a:t>you</a:t>
            </a:r>
            <a:r>
              <a:rPr lang="tr-TR" sz="7200" dirty="0">
                <a:effectLst/>
                <a:latin typeface="Helvetica" pitchFamily="2" charset="0"/>
              </a:rPr>
              <a:t> a </a:t>
            </a:r>
            <a:r>
              <a:rPr lang="tr-TR" sz="7200" dirty="0" err="1">
                <a:effectLst/>
                <a:latin typeface="Helvetica" pitchFamily="2" charset="0"/>
              </a:rPr>
              <a:t>promise</a:t>
            </a:r>
            <a:endParaRPr lang="tr-TR" sz="7200" dirty="0">
              <a:effectLst/>
              <a:latin typeface="Helvetica" pitchFamily="2" charset="0"/>
            </a:endParaRPr>
          </a:p>
          <a:p>
            <a:r>
              <a:rPr lang="tr-TR" sz="7200" dirty="0">
                <a:effectLst/>
                <a:latin typeface="Helvetica" pitchFamily="2" charset="0"/>
              </a:rPr>
              <a:t> </a:t>
            </a:r>
            <a:r>
              <a:rPr lang="tr-TR" sz="7200" dirty="0" err="1">
                <a:effectLst/>
                <a:latin typeface="Helvetica" pitchFamily="2" charset="0"/>
              </a:rPr>
              <a:t>To</a:t>
            </a:r>
            <a:r>
              <a:rPr lang="tr-TR" sz="7200" dirty="0">
                <a:effectLst/>
                <a:latin typeface="Helvetica" pitchFamily="2" charset="0"/>
              </a:rPr>
              <a:t> </a:t>
            </a:r>
            <a:r>
              <a:rPr lang="tr-TR" sz="7200" dirty="0" err="1">
                <a:effectLst/>
                <a:latin typeface="Helvetica" pitchFamily="2" charset="0"/>
              </a:rPr>
              <a:t>keep</a:t>
            </a:r>
            <a:r>
              <a:rPr lang="tr-TR" sz="7200" dirty="0">
                <a:effectLst/>
                <a:latin typeface="Helvetica" pitchFamily="2" charset="0"/>
              </a:rPr>
              <a:t> </a:t>
            </a:r>
            <a:r>
              <a:rPr lang="tr-TR" sz="7200" dirty="0" err="1">
                <a:effectLst/>
                <a:latin typeface="Helvetica" pitchFamily="2" charset="0"/>
              </a:rPr>
              <a:t>to</a:t>
            </a:r>
            <a:r>
              <a:rPr lang="tr-TR" sz="7200" dirty="0">
                <a:effectLst/>
                <a:latin typeface="Helvetica" pitchFamily="2" charset="0"/>
              </a:rPr>
              <a:t> </a:t>
            </a:r>
            <a:r>
              <a:rPr lang="tr-TR" sz="7200" dirty="0" err="1">
                <a:effectLst/>
                <a:latin typeface="Helvetica" pitchFamily="2" charset="0"/>
              </a:rPr>
              <a:t>our</a:t>
            </a:r>
            <a:r>
              <a:rPr lang="tr-TR" sz="7200" dirty="0">
                <a:effectLst/>
                <a:latin typeface="Helvetica" pitchFamily="2" charset="0"/>
              </a:rPr>
              <a:t> </a:t>
            </a:r>
            <a:r>
              <a:rPr lang="tr-TR" sz="7200" dirty="0" err="1">
                <a:effectLst/>
                <a:latin typeface="Helvetica" pitchFamily="2" charset="0"/>
              </a:rPr>
              <a:t>contract</a:t>
            </a:r>
            <a:r>
              <a:rPr lang="tr-TR" sz="7200" dirty="0">
                <a:effectLst/>
                <a:latin typeface="Helvetica" pitchFamily="2" charset="0"/>
              </a:rPr>
              <a:t>, </a:t>
            </a:r>
            <a:r>
              <a:rPr lang="tr-TR" sz="7200" dirty="0" err="1">
                <a:effectLst/>
                <a:latin typeface="Helvetica" pitchFamily="2" charset="0"/>
              </a:rPr>
              <a:t>through</a:t>
            </a:r>
            <a:r>
              <a:rPr lang="tr-TR" sz="7200" dirty="0">
                <a:effectLst/>
                <a:latin typeface="Helvetica" pitchFamily="2" charset="0"/>
              </a:rPr>
              <a:t> </a:t>
            </a:r>
            <a:r>
              <a:rPr lang="tr-TR" sz="7200" dirty="0" err="1">
                <a:effectLst/>
                <a:latin typeface="Helvetica" pitchFamily="2" charset="0"/>
              </a:rPr>
              <a:t>combat</a:t>
            </a:r>
            <a:r>
              <a:rPr lang="tr-TR" sz="7200" dirty="0">
                <a:effectLst/>
                <a:latin typeface="Helvetica" pitchFamily="2" charset="0"/>
              </a:rPr>
              <a:t> </a:t>
            </a:r>
            <a:r>
              <a:rPr lang="tr-TR" sz="7200" dirty="0" err="1">
                <a:effectLst/>
                <a:latin typeface="Helvetica" pitchFamily="2" charset="0"/>
              </a:rPr>
              <a:t>if</a:t>
            </a:r>
            <a:r>
              <a:rPr lang="tr-TR" sz="7200" dirty="0">
                <a:effectLst/>
                <a:latin typeface="Helvetica" pitchFamily="2" charset="0"/>
              </a:rPr>
              <a:t> </a:t>
            </a:r>
            <a:r>
              <a:rPr lang="tr-TR" sz="7200" dirty="0" err="1">
                <a:effectLst/>
                <a:latin typeface="Helvetica" pitchFamily="2" charset="0"/>
              </a:rPr>
              <a:t>needful</a:t>
            </a:r>
            <a:r>
              <a:rPr lang="tr-TR" sz="7200" dirty="0">
                <a:effectLst/>
                <a:latin typeface="Helvetica" pitchFamily="2" charset="0"/>
              </a:rPr>
              <a:t>;</a:t>
            </a:r>
          </a:p>
          <a:p>
            <a:r>
              <a:rPr lang="tr-TR" sz="7200" dirty="0">
                <a:effectLst/>
                <a:latin typeface="Helvetica" pitchFamily="2" charset="0"/>
              </a:rPr>
              <a:t>As </a:t>
            </a:r>
            <a:r>
              <a:rPr lang="tr-TR" sz="7200" dirty="0" err="1">
                <a:effectLst/>
                <a:latin typeface="Helvetica" pitchFamily="2" charset="0"/>
              </a:rPr>
              <a:t>long</a:t>
            </a:r>
            <a:r>
              <a:rPr lang="tr-TR" sz="7200" dirty="0">
                <a:effectLst/>
                <a:latin typeface="Helvetica" pitchFamily="2" charset="0"/>
              </a:rPr>
              <a:t> as I </a:t>
            </a:r>
            <a:r>
              <a:rPr lang="tr-TR" sz="7200" dirty="0" err="1">
                <a:effectLst/>
                <a:latin typeface="Helvetica" pitchFamily="2" charset="0"/>
              </a:rPr>
              <a:t>live</a:t>
            </a:r>
            <a:r>
              <a:rPr lang="tr-TR" sz="7200" dirty="0">
                <a:effectLst/>
                <a:latin typeface="Helvetica" pitchFamily="2" charset="0"/>
              </a:rPr>
              <a:t> I </a:t>
            </a:r>
            <a:r>
              <a:rPr lang="tr-TR" sz="7200" dirty="0" err="1">
                <a:effectLst/>
                <a:latin typeface="Helvetica" pitchFamily="2" charset="0"/>
              </a:rPr>
              <a:t>shall</a:t>
            </a:r>
            <a:r>
              <a:rPr lang="tr-TR" sz="7200" dirty="0">
                <a:effectLst/>
                <a:latin typeface="Helvetica" pitchFamily="2" charset="0"/>
              </a:rPr>
              <a:t> </a:t>
            </a:r>
            <a:r>
              <a:rPr lang="tr-TR" sz="7200" dirty="0" err="1">
                <a:effectLst/>
                <a:latin typeface="Helvetica" pitchFamily="2" charset="0"/>
              </a:rPr>
              <a:t>loyally</a:t>
            </a:r>
            <a:r>
              <a:rPr lang="tr-TR" sz="7200" dirty="0">
                <a:effectLst/>
                <a:latin typeface="Helvetica" pitchFamily="2" charset="0"/>
              </a:rPr>
              <a:t> </a:t>
            </a:r>
            <a:r>
              <a:rPr lang="tr-TR" sz="7200" dirty="0" err="1">
                <a:effectLst/>
                <a:latin typeface="Helvetica" pitchFamily="2" charset="0"/>
              </a:rPr>
              <a:t>guard</a:t>
            </a:r>
            <a:r>
              <a:rPr lang="tr-TR" sz="7200" dirty="0">
                <a:effectLst/>
                <a:latin typeface="Helvetica" pitchFamily="2" charset="0"/>
              </a:rPr>
              <a:t> </a:t>
            </a:r>
            <a:r>
              <a:rPr lang="tr-TR" sz="7200" dirty="0" err="1">
                <a:effectLst/>
                <a:latin typeface="Helvetica" pitchFamily="2" charset="0"/>
              </a:rPr>
              <a:t>you</a:t>
            </a:r>
            <a:r>
              <a:rPr lang="tr-TR" sz="7200" dirty="0">
                <a:effectLst/>
                <a:latin typeface="Helvetica" pitchFamily="2" charset="0"/>
              </a:rPr>
              <a:t>.”</a:t>
            </a:r>
          </a:p>
          <a:p>
            <a:r>
              <a:rPr lang="tr-TR" sz="7200" dirty="0">
                <a:effectLst/>
                <a:latin typeface="Helvetica" pitchFamily="2" charset="0"/>
              </a:rPr>
              <a:t>“</a:t>
            </a:r>
            <a:r>
              <a:rPr lang="tr-TR" sz="7200" dirty="0" err="1">
                <a:effectLst/>
                <a:latin typeface="Helvetica" pitchFamily="2" charset="0"/>
              </a:rPr>
              <a:t>There’s</a:t>
            </a:r>
            <a:r>
              <a:rPr lang="tr-TR" sz="7200" dirty="0">
                <a:effectLst/>
                <a:latin typeface="Helvetica" pitchFamily="2" charset="0"/>
              </a:rPr>
              <a:t> </a:t>
            </a:r>
            <a:r>
              <a:rPr lang="tr-TR" sz="7200" dirty="0" err="1">
                <a:effectLst/>
                <a:latin typeface="Helvetica" pitchFamily="2" charset="0"/>
              </a:rPr>
              <a:t>one</a:t>
            </a:r>
            <a:r>
              <a:rPr lang="tr-TR" sz="7200" dirty="0">
                <a:effectLst/>
                <a:latin typeface="Helvetica" pitchFamily="2" charset="0"/>
              </a:rPr>
              <a:t> </a:t>
            </a:r>
            <a:r>
              <a:rPr lang="tr-TR" sz="7200" dirty="0" err="1">
                <a:effectLst/>
                <a:latin typeface="Helvetica" pitchFamily="2" charset="0"/>
              </a:rPr>
              <a:t>more</a:t>
            </a:r>
            <a:r>
              <a:rPr lang="tr-TR" sz="7200" dirty="0">
                <a:effectLst/>
                <a:latin typeface="Helvetica" pitchFamily="2" charset="0"/>
              </a:rPr>
              <a:t> </a:t>
            </a:r>
            <a:r>
              <a:rPr lang="tr-TR" sz="7200" dirty="0" err="1">
                <a:effectLst/>
                <a:latin typeface="Helvetica" pitchFamily="2" charset="0"/>
              </a:rPr>
              <a:t>point</a:t>
            </a:r>
            <a:r>
              <a:rPr lang="tr-TR" sz="7200" dirty="0">
                <a:effectLst/>
                <a:latin typeface="Helvetica" pitchFamily="2" charset="0"/>
              </a:rPr>
              <a:t>,” </a:t>
            </a:r>
            <a:r>
              <a:rPr lang="tr-TR" sz="7200" dirty="0" err="1">
                <a:effectLst/>
                <a:latin typeface="Helvetica" pitchFamily="2" charset="0"/>
              </a:rPr>
              <a:t>said</a:t>
            </a:r>
            <a:r>
              <a:rPr lang="tr-TR" sz="7200" dirty="0">
                <a:effectLst/>
                <a:latin typeface="Helvetica" pitchFamily="2" charset="0"/>
              </a:rPr>
              <a:t> </a:t>
            </a:r>
            <a:r>
              <a:rPr lang="tr-TR" sz="7200" dirty="0" err="1">
                <a:effectLst/>
                <a:latin typeface="Helvetica" pitchFamily="2" charset="0"/>
              </a:rPr>
              <a:t>Piers</a:t>
            </a:r>
            <a:r>
              <a:rPr lang="tr-TR" sz="7200" dirty="0">
                <a:effectLst/>
                <a:latin typeface="Helvetica" pitchFamily="2" charset="0"/>
              </a:rPr>
              <a:t>, “</a:t>
            </a:r>
            <a:r>
              <a:rPr lang="tr-TR" sz="7200" dirty="0" err="1">
                <a:effectLst/>
                <a:latin typeface="Helvetica" pitchFamily="2" charset="0"/>
              </a:rPr>
              <a:t>if</a:t>
            </a:r>
            <a:r>
              <a:rPr lang="tr-TR" sz="7200" dirty="0">
                <a:effectLst/>
                <a:latin typeface="Helvetica" pitchFamily="2" charset="0"/>
              </a:rPr>
              <a:t> </a:t>
            </a:r>
            <a:r>
              <a:rPr lang="tr-TR" sz="7200" dirty="0" err="1">
                <a:effectLst/>
                <a:latin typeface="Helvetica" pitchFamily="2" charset="0"/>
              </a:rPr>
              <a:t>you</a:t>
            </a:r>
            <a:r>
              <a:rPr lang="tr-TR" sz="7200" dirty="0">
                <a:effectLst/>
                <a:latin typeface="Helvetica" pitchFamily="2" charset="0"/>
              </a:rPr>
              <a:t> </a:t>
            </a:r>
            <a:r>
              <a:rPr lang="tr-TR" sz="7200" dirty="0" err="1">
                <a:effectLst/>
                <a:latin typeface="Helvetica" pitchFamily="2" charset="0"/>
              </a:rPr>
              <a:t>please</a:t>
            </a:r>
            <a:r>
              <a:rPr lang="tr-TR" sz="7200" dirty="0">
                <a:effectLst/>
                <a:latin typeface="Helvetica" pitchFamily="2" charset="0"/>
              </a:rPr>
              <a:t>.</a:t>
            </a:r>
          </a:p>
          <a:p>
            <a:r>
              <a:rPr lang="tr-TR" sz="7200" dirty="0" err="1">
                <a:effectLst/>
                <a:latin typeface="Helvetica" pitchFamily="2" charset="0"/>
              </a:rPr>
              <a:t>You</a:t>
            </a:r>
            <a:r>
              <a:rPr lang="tr-TR" sz="7200" dirty="0">
                <a:effectLst/>
                <a:latin typeface="Helvetica" pitchFamily="2" charset="0"/>
              </a:rPr>
              <a:t> </a:t>
            </a:r>
            <a:r>
              <a:rPr lang="tr-TR" sz="7200" dirty="0" err="1">
                <a:effectLst/>
                <a:latin typeface="Helvetica" pitchFamily="2" charset="0"/>
              </a:rPr>
              <a:t>should</a:t>
            </a:r>
            <a:r>
              <a:rPr lang="tr-TR" sz="7200" dirty="0">
                <a:effectLst/>
                <a:latin typeface="Helvetica" pitchFamily="2" charset="0"/>
              </a:rPr>
              <a:t> </a:t>
            </a:r>
            <a:r>
              <a:rPr lang="tr-TR" sz="7200" dirty="0" err="1">
                <a:effectLst/>
                <a:latin typeface="Helvetica" pitchFamily="2" charset="0"/>
              </a:rPr>
              <a:t>treat</a:t>
            </a:r>
            <a:r>
              <a:rPr lang="tr-TR" sz="7200" dirty="0">
                <a:effectLst/>
                <a:latin typeface="Helvetica" pitchFamily="2" charset="0"/>
              </a:rPr>
              <a:t> </a:t>
            </a:r>
            <a:r>
              <a:rPr lang="tr-TR" sz="7200" dirty="0" err="1">
                <a:effectLst/>
                <a:latin typeface="Helvetica" pitchFamily="2" charset="0"/>
              </a:rPr>
              <a:t>your</a:t>
            </a:r>
            <a:r>
              <a:rPr lang="tr-TR" sz="7200" dirty="0">
                <a:effectLst/>
                <a:latin typeface="Helvetica" pitchFamily="2" charset="0"/>
              </a:rPr>
              <a:t> </a:t>
            </a:r>
            <a:r>
              <a:rPr lang="tr-TR" sz="7200" dirty="0" err="1">
                <a:effectLst/>
                <a:latin typeface="Helvetica" pitchFamily="2" charset="0"/>
              </a:rPr>
              <a:t>tenants</a:t>
            </a:r>
            <a:r>
              <a:rPr lang="tr-TR" sz="7200" dirty="0">
                <a:effectLst/>
                <a:latin typeface="Helvetica" pitchFamily="2" charset="0"/>
              </a:rPr>
              <a:t> as </a:t>
            </a:r>
            <a:r>
              <a:rPr lang="tr-TR" sz="7200" dirty="0" err="1">
                <a:effectLst/>
                <a:latin typeface="Helvetica" pitchFamily="2" charset="0"/>
              </a:rPr>
              <a:t>Truth</a:t>
            </a:r>
            <a:r>
              <a:rPr lang="tr-TR" sz="7200" dirty="0">
                <a:effectLst/>
                <a:latin typeface="Helvetica" pitchFamily="2" charset="0"/>
              </a:rPr>
              <a:t> </a:t>
            </a:r>
            <a:r>
              <a:rPr lang="tr-TR" sz="7200" dirty="0" err="1">
                <a:effectLst/>
                <a:latin typeface="Helvetica" pitchFamily="2" charset="0"/>
              </a:rPr>
              <a:t>would</a:t>
            </a:r>
            <a:r>
              <a:rPr lang="tr-TR" sz="7200" dirty="0">
                <a:effectLst/>
                <a:latin typeface="Helvetica" pitchFamily="2" charset="0"/>
              </a:rPr>
              <a:t> </a:t>
            </a:r>
            <a:r>
              <a:rPr lang="tr-TR" sz="7200" dirty="0" err="1">
                <a:effectLst/>
                <a:latin typeface="Helvetica" pitchFamily="2" charset="0"/>
              </a:rPr>
              <a:t>wish</a:t>
            </a:r>
            <a:endParaRPr lang="tr-TR" sz="7200" dirty="0">
              <a:effectLst/>
              <a:latin typeface="Helvetica" pitchFamily="2" charset="0"/>
            </a:endParaRPr>
          </a:p>
          <a:p>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should</a:t>
            </a:r>
            <a:r>
              <a:rPr lang="tr-TR" sz="7200" dirty="0">
                <a:effectLst/>
                <a:latin typeface="Helvetica" pitchFamily="2" charset="0"/>
              </a:rPr>
              <a:t> </a:t>
            </a:r>
            <a:r>
              <a:rPr lang="tr-TR" sz="7200" dirty="0" err="1">
                <a:effectLst/>
                <a:latin typeface="Helvetica" pitchFamily="2" charset="0"/>
              </a:rPr>
              <a:t>make</a:t>
            </a:r>
            <a:r>
              <a:rPr lang="tr-TR" sz="7200" dirty="0">
                <a:effectLst/>
                <a:latin typeface="Helvetica" pitchFamily="2" charset="0"/>
              </a:rPr>
              <a:t> </a:t>
            </a:r>
            <a:r>
              <a:rPr lang="tr-TR" sz="7200" dirty="0" err="1">
                <a:effectLst/>
                <a:latin typeface="Helvetica" pitchFamily="2" charset="0"/>
              </a:rPr>
              <a:t>your</a:t>
            </a:r>
            <a:r>
              <a:rPr lang="tr-TR" sz="7200" dirty="0">
                <a:effectLst/>
                <a:latin typeface="Helvetica" pitchFamily="2" charset="0"/>
              </a:rPr>
              <a:t> </a:t>
            </a:r>
            <a:r>
              <a:rPr lang="tr-TR" sz="7200" dirty="0" err="1">
                <a:effectLst/>
                <a:latin typeface="Helvetica" pitchFamily="2" charset="0"/>
              </a:rPr>
              <a:t>fines</a:t>
            </a:r>
            <a:r>
              <a:rPr lang="tr-TR" sz="7200" dirty="0">
                <a:effectLst/>
                <a:latin typeface="Helvetica" pitchFamily="2" charset="0"/>
              </a:rPr>
              <a:t> </a:t>
            </a:r>
            <a:r>
              <a:rPr lang="tr-TR" sz="7200" dirty="0" err="1">
                <a:effectLst/>
                <a:latin typeface="Helvetica" pitchFamily="2" charset="0"/>
              </a:rPr>
              <a:t>both</a:t>
            </a:r>
            <a:r>
              <a:rPr lang="tr-TR" sz="7200" dirty="0">
                <a:effectLst/>
                <a:latin typeface="Helvetica" pitchFamily="2" charset="0"/>
              </a:rPr>
              <a:t> </a:t>
            </a:r>
            <a:r>
              <a:rPr lang="tr-TR" sz="7200" dirty="0" err="1">
                <a:effectLst/>
                <a:latin typeface="Helvetica" pitchFamily="2" charset="0"/>
              </a:rPr>
              <a:t>merciful</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fair</a:t>
            </a:r>
            <a:r>
              <a:rPr lang="tr-TR" sz="7200" dirty="0">
                <a:effectLst/>
                <a:latin typeface="Helvetica" pitchFamily="2" charset="0"/>
              </a:rPr>
              <a:t>:</a:t>
            </a:r>
          </a:p>
          <a:p>
            <a:r>
              <a:rPr lang="tr-TR" sz="7200" b="1" dirty="0" err="1">
                <a:effectLst/>
                <a:latin typeface="Helvetica" pitchFamily="2" charset="0"/>
              </a:rPr>
              <a:t>Let</a:t>
            </a:r>
            <a:r>
              <a:rPr lang="tr-TR" sz="7200" b="1" dirty="0">
                <a:effectLst/>
                <a:latin typeface="Helvetica" pitchFamily="2" charset="0"/>
              </a:rPr>
              <a:t> </a:t>
            </a:r>
            <a:r>
              <a:rPr lang="tr-TR" sz="7200" b="1" dirty="0" err="1">
                <a:effectLst/>
                <a:latin typeface="Helvetica" pitchFamily="2" charset="0"/>
              </a:rPr>
              <a:t>humility</a:t>
            </a:r>
            <a:r>
              <a:rPr lang="tr-TR" sz="7200" b="1" dirty="0">
                <a:effectLst/>
                <a:latin typeface="Helvetica" pitchFamily="2" charset="0"/>
              </a:rPr>
              <a:t> </a:t>
            </a:r>
            <a:r>
              <a:rPr lang="tr-TR" sz="7200" b="1" dirty="0" err="1">
                <a:effectLst/>
                <a:latin typeface="Helvetica" pitchFamily="2" charset="0"/>
              </a:rPr>
              <a:t>have</a:t>
            </a:r>
            <a:r>
              <a:rPr lang="tr-TR" sz="7200" b="1" dirty="0">
                <a:effectLst/>
                <a:latin typeface="Helvetica" pitchFamily="2" charset="0"/>
              </a:rPr>
              <a:t> </a:t>
            </a:r>
            <a:r>
              <a:rPr lang="tr-TR" sz="7200" b="1" dirty="0" err="1">
                <a:effectLst/>
                <a:latin typeface="Helvetica" pitchFamily="2" charset="0"/>
              </a:rPr>
              <a:t>mastery</a:t>
            </a:r>
            <a:r>
              <a:rPr lang="tr-TR" sz="7200" b="1" dirty="0">
                <a:effectLst/>
                <a:latin typeface="Helvetica" pitchFamily="2" charset="0"/>
              </a:rPr>
              <a:t>, not </a:t>
            </a:r>
            <a:r>
              <a:rPr lang="tr-TR" sz="7200" b="1" dirty="0" err="1">
                <a:effectLst/>
                <a:latin typeface="Helvetica" pitchFamily="2" charset="0"/>
              </a:rPr>
              <a:t>the</a:t>
            </a:r>
            <a:r>
              <a:rPr lang="tr-TR" sz="7200" b="1" dirty="0">
                <a:effectLst/>
                <a:latin typeface="Helvetica" pitchFamily="2" charset="0"/>
              </a:rPr>
              <a:t> </a:t>
            </a:r>
            <a:r>
              <a:rPr lang="tr-TR" sz="7200" b="1" dirty="0" err="1">
                <a:effectLst/>
                <a:latin typeface="Helvetica" pitchFamily="2" charset="0"/>
              </a:rPr>
              <a:t>money</a:t>
            </a:r>
            <a:r>
              <a:rPr lang="tr-TR" sz="7200" b="1" dirty="0">
                <a:effectLst/>
                <a:latin typeface="Helvetica" pitchFamily="2" charset="0"/>
              </a:rPr>
              <a:t>.</a:t>
            </a:r>
          </a:p>
          <a:p>
            <a:r>
              <a:rPr lang="tr-TR" sz="7200" b="1" dirty="0" err="1">
                <a:effectLst/>
                <a:latin typeface="Helvetica" pitchFamily="2" charset="0"/>
              </a:rPr>
              <a:t>And</a:t>
            </a:r>
            <a:r>
              <a:rPr lang="tr-TR" sz="7200" b="1" dirty="0">
                <a:effectLst/>
                <a:latin typeface="Helvetica" pitchFamily="2" charset="0"/>
              </a:rPr>
              <a:t> </a:t>
            </a:r>
            <a:r>
              <a:rPr lang="tr-TR" sz="7200" b="1" dirty="0" err="1">
                <a:effectLst/>
                <a:latin typeface="Helvetica" pitchFamily="2" charset="0"/>
              </a:rPr>
              <a:t>if</a:t>
            </a:r>
            <a:r>
              <a:rPr lang="tr-TR" sz="7200" b="1" dirty="0">
                <a:effectLst/>
                <a:latin typeface="Helvetica" pitchFamily="2" charset="0"/>
              </a:rPr>
              <a:t> </a:t>
            </a:r>
            <a:r>
              <a:rPr lang="tr-TR" sz="7200" b="1" dirty="0" err="1">
                <a:effectLst/>
                <a:latin typeface="Helvetica" pitchFamily="2" charset="0"/>
              </a:rPr>
              <a:t>poor</a:t>
            </a:r>
            <a:r>
              <a:rPr lang="tr-TR" sz="7200" b="1" dirty="0">
                <a:effectLst/>
                <a:latin typeface="Helvetica" pitchFamily="2" charset="0"/>
              </a:rPr>
              <a:t> men </a:t>
            </a:r>
            <a:r>
              <a:rPr lang="tr-TR" sz="7200" b="1" dirty="0" err="1">
                <a:effectLst/>
                <a:latin typeface="Helvetica" pitchFamily="2" charset="0"/>
              </a:rPr>
              <a:t>proffer</a:t>
            </a:r>
            <a:r>
              <a:rPr lang="tr-TR" sz="7200" b="1" dirty="0">
                <a:effectLst/>
                <a:latin typeface="Helvetica" pitchFamily="2" charset="0"/>
              </a:rPr>
              <a:t> </a:t>
            </a:r>
            <a:r>
              <a:rPr lang="tr-TR" sz="7200" b="1" dirty="0" err="1">
                <a:effectLst/>
                <a:latin typeface="Helvetica" pitchFamily="2" charset="0"/>
              </a:rPr>
              <a:t>you</a:t>
            </a:r>
            <a:r>
              <a:rPr lang="tr-TR" sz="7200" b="1" dirty="0">
                <a:effectLst/>
                <a:latin typeface="Helvetica" pitchFamily="2" charset="0"/>
              </a:rPr>
              <a:t> </a:t>
            </a:r>
            <a:r>
              <a:rPr lang="tr-TR" sz="7200" b="1" dirty="0" err="1">
                <a:effectLst/>
                <a:latin typeface="Helvetica" pitchFamily="2" charset="0"/>
              </a:rPr>
              <a:t>presents</a:t>
            </a:r>
            <a:r>
              <a:rPr lang="tr-TR" sz="7200" b="1" dirty="0">
                <a:effectLst/>
                <a:latin typeface="Helvetica" pitchFamily="2" charset="0"/>
              </a:rPr>
              <a:t> </a:t>
            </a:r>
            <a:r>
              <a:rPr lang="tr-TR" sz="7200" b="1" dirty="0" err="1">
                <a:effectLst/>
                <a:latin typeface="Helvetica" pitchFamily="2" charset="0"/>
              </a:rPr>
              <a:t>and</a:t>
            </a:r>
            <a:r>
              <a:rPr lang="tr-TR" sz="7200" b="1" dirty="0">
                <a:effectLst/>
                <a:latin typeface="Helvetica" pitchFamily="2" charset="0"/>
              </a:rPr>
              <a:t> </a:t>
            </a:r>
            <a:r>
              <a:rPr lang="tr-TR" sz="7200" b="1" dirty="0" err="1">
                <a:effectLst/>
                <a:latin typeface="Helvetica" pitchFamily="2" charset="0"/>
              </a:rPr>
              <a:t>gifts</a:t>
            </a:r>
            <a:r>
              <a:rPr lang="tr-TR" sz="7200" b="1" dirty="0">
                <a:effectLst/>
                <a:latin typeface="Helvetica" pitchFamily="2" charset="0"/>
              </a:rPr>
              <a:t>,</a:t>
            </a:r>
          </a:p>
          <a:p>
            <a:r>
              <a:rPr lang="tr-TR" sz="7200" dirty="0" err="1">
                <a:effectLst/>
                <a:latin typeface="Helvetica" pitchFamily="2" charset="0"/>
              </a:rPr>
              <a:t>You</a:t>
            </a:r>
            <a:r>
              <a:rPr lang="tr-TR" sz="7200" dirty="0">
                <a:effectLst/>
                <a:latin typeface="Helvetica" pitchFamily="2" charset="0"/>
              </a:rPr>
              <a:t> </a:t>
            </a:r>
            <a:r>
              <a:rPr lang="tr-TR" sz="7200" dirty="0" err="1">
                <a:effectLst/>
                <a:latin typeface="Helvetica" pitchFamily="2" charset="0"/>
              </a:rPr>
              <a:t>may</a:t>
            </a:r>
            <a:r>
              <a:rPr lang="tr-TR" sz="7200" dirty="0">
                <a:effectLst/>
                <a:latin typeface="Helvetica" pitchFamily="2" charset="0"/>
              </a:rPr>
              <a:t> not </a:t>
            </a:r>
            <a:r>
              <a:rPr lang="tr-TR" sz="7200" dirty="0" err="1">
                <a:effectLst/>
                <a:latin typeface="Helvetica" pitchFamily="2" charset="0"/>
              </a:rPr>
              <a:t>merit</a:t>
            </a:r>
            <a:r>
              <a:rPr lang="tr-TR" sz="7200" dirty="0">
                <a:effectLst/>
                <a:latin typeface="Helvetica" pitchFamily="2" charset="0"/>
              </a:rPr>
              <a:t> </a:t>
            </a:r>
            <a:r>
              <a:rPr lang="tr-TR" sz="7200" dirty="0" err="1">
                <a:effectLst/>
                <a:latin typeface="Helvetica" pitchFamily="2" charset="0"/>
              </a:rPr>
              <a:t>them</a:t>
            </a:r>
            <a:r>
              <a:rPr lang="tr-TR" sz="7200" dirty="0">
                <a:effectLst/>
                <a:latin typeface="Helvetica" pitchFamily="2" charset="0"/>
              </a:rPr>
              <a:t> </a:t>
            </a:r>
            <a:r>
              <a:rPr lang="tr-TR" sz="7200" dirty="0" err="1">
                <a:effectLst/>
                <a:latin typeface="Helvetica" pitchFamily="2" charset="0"/>
              </a:rPr>
              <a:t>so</a:t>
            </a:r>
            <a:r>
              <a:rPr lang="tr-TR" sz="7200" dirty="0">
                <a:effectLst/>
                <a:latin typeface="Helvetica" pitchFamily="2" charset="0"/>
              </a:rPr>
              <a:t> </a:t>
            </a:r>
            <a:r>
              <a:rPr lang="tr-TR" sz="7200" dirty="0" err="1">
                <a:effectLst/>
                <a:latin typeface="Helvetica" pitchFamily="2" charset="0"/>
              </a:rPr>
              <a:t>you</a:t>
            </a:r>
            <a:r>
              <a:rPr lang="tr-TR" sz="7200" dirty="0">
                <a:effectLst/>
                <a:latin typeface="Helvetica" pitchFamily="2" charset="0"/>
              </a:rPr>
              <a:t> </a:t>
            </a:r>
            <a:r>
              <a:rPr lang="tr-TR" sz="7200" dirty="0" err="1">
                <a:effectLst/>
                <a:latin typeface="Helvetica" pitchFamily="2" charset="0"/>
              </a:rPr>
              <a:t>must</a:t>
            </a:r>
            <a:r>
              <a:rPr lang="tr-TR" sz="7200" dirty="0">
                <a:effectLst/>
                <a:latin typeface="Helvetica" pitchFamily="2" charset="0"/>
              </a:rPr>
              <a:t> not </a:t>
            </a:r>
            <a:r>
              <a:rPr lang="tr-TR" sz="7200" dirty="0" err="1">
                <a:effectLst/>
                <a:latin typeface="Helvetica" pitchFamily="2" charset="0"/>
              </a:rPr>
              <a:t>take</a:t>
            </a:r>
            <a:r>
              <a:rPr lang="tr-TR" sz="7200" dirty="0">
                <a:effectLst/>
                <a:latin typeface="Helvetica" pitchFamily="2" charset="0"/>
              </a:rPr>
              <a:t> </a:t>
            </a:r>
            <a:r>
              <a:rPr lang="tr-TR" sz="7200" dirty="0" err="1">
                <a:effectLst/>
                <a:latin typeface="Helvetica" pitchFamily="2" charset="0"/>
              </a:rPr>
              <a:t>them</a:t>
            </a:r>
            <a:r>
              <a:rPr lang="tr-TR" sz="7200" dirty="0">
                <a:effectLst/>
                <a:latin typeface="Helvetica" pitchFamily="2" charset="0"/>
              </a:rPr>
              <a:t>.</a:t>
            </a:r>
          </a:p>
          <a:p>
            <a:r>
              <a:rPr lang="tr-TR" sz="7200" dirty="0">
                <a:effectLst/>
                <a:latin typeface="Helvetica" pitchFamily="2" charset="0"/>
              </a:rPr>
              <a:t>They </a:t>
            </a:r>
            <a:r>
              <a:rPr lang="tr-TR" sz="7200" dirty="0" err="1">
                <a:effectLst/>
                <a:latin typeface="Helvetica" pitchFamily="2" charset="0"/>
              </a:rPr>
              <a:t>may</a:t>
            </a:r>
            <a:r>
              <a:rPr lang="tr-TR" sz="7200" dirty="0">
                <a:effectLst/>
                <a:latin typeface="Helvetica" pitchFamily="2" charset="0"/>
              </a:rPr>
              <a:t> be </a:t>
            </a:r>
            <a:r>
              <a:rPr lang="tr-TR" sz="7200" dirty="0" err="1">
                <a:effectLst/>
                <a:latin typeface="Helvetica" pitchFamily="2" charset="0"/>
              </a:rPr>
              <a:t>returnable</a:t>
            </a:r>
            <a:r>
              <a:rPr lang="tr-TR" sz="7200" dirty="0">
                <a:effectLst/>
                <a:latin typeface="Helvetica" pitchFamily="2" charset="0"/>
              </a:rPr>
              <a:t> in </a:t>
            </a:r>
            <a:r>
              <a:rPr lang="tr-TR" sz="7200" dirty="0" err="1">
                <a:effectLst/>
                <a:latin typeface="Helvetica" pitchFamily="2" charset="0"/>
              </a:rPr>
              <a:t>twelve</a:t>
            </a:r>
            <a:r>
              <a:rPr lang="tr-TR" sz="7200" dirty="0">
                <a:effectLst/>
                <a:latin typeface="Helvetica" pitchFamily="2" charset="0"/>
              </a:rPr>
              <a:t> </a:t>
            </a:r>
            <a:r>
              <a:rPr lang="tr-TR" sz="7200" dirty="0" err="1">
                <a:effectLst/>
                <a:latin typeface="Helvetica" pitchFamily="2" charset="0"/>
              </a:rPr>
              <a:t>months</a:t>
            </a:r>
            <a:r>
              <a:rPr lang="tr-TR" sz="7200" dirty="0">
                <a:effectLst/>
                <a:latin typeface="Helvetica" pitchFamily="2" charset="0"/>
              </a:rPr>
              <a:t>’ time</a:t>
            </a:r>
          </a:p>
          <a:p>
            <a:r>
              <a:rPr lang="tr-TR" sz="7200" dirty="0" err="1">
                <a:effectLst/>
                <a:latin typeface="Helvetica" pitchFamily="2" charset="0"/>
              </a:rPr>
              <a:t>In</a:t>
            </a:r>
            <a:r>
              <a:rPr lang="tr-TR" sz="7200" dirty="0">
                <a:effectLst/>
                <a:latin typeface="Helvetica" pitchFamily="2" charset="0"/>
              </a:rPr>
              <a:t> </a:t>
            </a:r>
            <a:r>
              <a:rPr lang="tr-TR" sz="7200" dirty="0" err="1">
                <a:effectLst/>
                <a:latin typeface="Helvetica" pitchFamily="2" charset="0"/>
              </a:rPr>
              <a:t>perilous</a:t>
            </a:r>
            <a:r>
              <a:rPr lang="tr-TR" sz="7200" dirty="0">
                <a:effectLst/>
                <a:latin typeface="Helvetica" pitchFamily="2" charset="0"/>
              </a:rPr>
              <a:t> </a:t>
            </a:r>
            <a:r>
              <a:rPr lang="tr-TR" sz="7200" dirty="0" err="1">
                <a:effectLst/>
                <a:latin typeface="Helvetica" pitchFamily="2" charset="0"/>
              </a:rPr>
              <a:t>Purgatory</a:t>
            </a:r>
            <a:r>
              <a:rPr lang="tr-TR" sz="7200" dirty="0">
                <a:effectLst/>
                <a:latin typeface="Helvetica" pitchFamily="2" charset="0"/>
              </a:rPr>
              <a:t>, </a:t>
            </a:r>
            <a:r>
              <a:rPr lang="tr-TR" sz="7200" dirty="0" err="1">
                <a:effectLst/>
                <a:latin typeface="Helvetica" pitchFamily="2" charset="0"/>
              </a:rPr>
              <a:t>that</a:t>
            </a:r>
            <a:r>
              <a:rPr lang="tr-TR" sz="7200" dirty="0">
                <a:effectLst/>
                <a:latin typeface="Helvetica" pitchFamily="2" charset="0"/>
              </a:rPr>
              <a:t> </a:t>
            </a:r>
            <a:r>
              <a:rPr lang="tr-TR" sz="7200" dirty="0" err="1">
                <a:effectLst/>
                <a:latin typeface="Helvetica" pitchFamily="2" charset="0"/>
              </a:rPr>
              <a:t>place</a:t>
            </a:r>
            <a:r>
              <a:rPr lang="tr-TR" sz="7200" dirty="0">
                <a:effectLst/>
                <a:latin typeface="Helvetica" pitchFamily="2" charset="0"/>
              </a:rPr>
              <a:t> of </a:t>
            </a:r>
            <a:r>
              <a:rPr lang="tr-TR" sz="7200" dirty="0" err="1">
                <a:effectLst/>
                <a:latin typeface="Helvetica" pitchFamily="2" charset="0"/>
              </a:rPr>
              <a:t>pain</a:t>
            </a:r>
            <a:r>
              <a:rPr lang="tr-TR" sz="7200" dirty="0">
                <a:effectLst/>
                <a:latin typeface="Helvetica" pitchFamily="2" charset="0"/>
              </a:rPr>
              <a:t>.</a:t>
            </a:r>
          </a:p>
          <a:p>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you’d</a:t>
            </a:r>
            <a:r>
              <a:rPr lang="tr-TR" sz="7200" dirty="0">
                <a:effectLst/>
                <a:latin typeface="Helvetica" pitchFamily="2" charset="0"/>
              </a:rPr>
              <a:t> </a:t>
            </a:r>
            <a:r>
              <a:rPr lang="tr-TR" sz="7200" dirty="0" err="1">
                <a:effectLst/>
                <a:latin typeface="Helvetica" pitchFamily="2" charset="0"/>
              </a:rPr>
              <a:t>better</a:t>
            </a:r>
            <a:r>
              <a:rPr lang="tr-TR" sz="7200" dirty="0">
                <a:effectLst/>
                <a:latin typeface="Helvetica" pitchFamily="2" charset="0"/>
              </a:rPr>
              <a:t> not </a:t>
            </a:r>
            <a:r>
              <a:rPr lang="tr-TR" sz="7200" dirty="0" err="1">
                <a:effectLst/>
                <a:latin typeface="Helvetica" pitchFamily="2" charset="0"/>
              </a:rPr>
              <a:t>abuse</a:t>
            </a:r>
            <a:r>
              <a:rPr lang="tr-TR" sz="7200" dirty="0">
                <a:effectLst/>
                <a:latin typeface="Helvetica" pitchFamily="2" charset="0"/>
              </a:rPr>
              <a:t> </a:t>
            </a:r>
            <a:r>
              <a:rPr lang="tr-TR" sz="7200" dirty="0" err="1">
                <a:effectLst/>
                <a:latin typeface="Helvetica" pitchFamily="2" charset="0"/>
              </a:rPr>
              <a:t>your</a:t>
            </a:r>
            <a:r>
              <a:rPr lang="tr-TR" sz="7200" dirty="0">
                <a:effectLst/>
                <a:latin typeface="Helvetica" pitchFamily="2" charset="0"/>
              </a:rPr>
              <a:t> </a:t>
            </a:r>
            <a:r>
              <a:rPr lang="tr-TR" sz="7200" dirty="0" err="1">
                <a:effectLst/>
                <a:latin typeface="Helvetica" pitchFamily="2" charset="0"/>
              </a:rPr>
              <a:t>bonded</a:t>
            </a:r>
            <a:r>
              <a:rPr lang="tr-TR" sz="7200" dirty="0">
                <a:effectLst/>
                <a:latin typeface="Helvetica" pitchFamily="2" charset="0"/>
              </a:rPr>
              <a:t> </a:t>
            </a:r>
            <a:r>
              <a:rPr lang="tr-TR" sz="7200" dirty="0" err="1">
                <a:effectLst/>
                <a:latin typeface="Helvetica" pitchFamily="2" charset="0"/>
              </a:rPr>
              <a:t>workers</a:t>
            </a:r>
            <a:r>
              <a:rPr lang="tr-TR" sz="7200" dirty="0">
                <a:effectLst/>
                <a:latin typeface="Helvetica" pitchFamily="2" charset="0"/>
              </a:rPr>
              <a:t>;</a:t>
            </a:r>
          </a:p>
          <a:p>
            <a:r>
              <a:rPr lang="tr-TR" sz="7200" dirty="0">
                <a:effectLst/>
                <a:latin typeface="Helvetica" pitchFamily="2" charset="0"/>
              </a:rPr>
              <a:t>They </a:t>
            </a:r>
            <a:r>
              <a:rPr lang="tr-TR" sz="7200" dirty="0" err="1">
                <a:effectLst/>
                <a:latin typeface="Helvetica" pitchFamily="2" charset="0"/>
              </a:rPr>
              <a:t>may</a:t>
            </a:r>
            <a:r>
              <a:rPr lang="tr-TR" sz="7200" dirty="0">
                <a:effectLst/>
                <a:latin typeface="Helvetica" pitchFamily="2" charset="0"/>
              </a:rPr>
              <a:t> be </a:t>
            </a:r>
            <a:r>
              <a:rPr lang="tr-TR" sz="7200" dirty="0" err="1">
                <a:effectLst/>
                <a:latin typeface="Helvetica" pitchFamily="2" charset="0"/>
              </a:rPr>
              <a:t>your</a:t>
            </a:r>
            <a:r>
              <a:rPr lang="tr-TR" sz="7200" dirty="0">
                <a:effectLst/>
                <a:latin typeface="Helvetica" pitchFamily="2" charset="0"/>
              </a:rPr>
              <a:t> </a:t>
            </a:r>
            <a:r>
              <a:rPr lang="tr-TR" sz="7200" dirty="0" err="1">
                <a:effectLst/>
                <a:latin typeface="Helvetica" pitchFamily="2" charset="0"/>
              </a:rPr>
              <a:t>underlings</a:t>
            </a:r>
            <a:r>
              <a:rPr lang="tr-TR" sz="7200" dirty="0">
                <a:effectLst/>
                <a:latin typeface="Helvetica" pitchFamily="2" charset="0"/>
              </a:rPr>
              <a:t> on </a:t>
            </a:r>
            <a:r>
              <a:rPr lang="tr-TR" sz="7200" dirty="0" err="1">
                <a:effectLst/>
                <a:latin typeface="Helvetica" pitchFamily="2" charset="0"/>
              </a:rPr>
              <a:t>earth</a:t>
            </a:r>
            <a:r>
              <a:rPr lang="tr-TR" sz="7200" dirty="0">
                <a:effectLst/>
                <a:latin typeface="Helvetica" pitchFamily="2" charset="0"/>
              </a:rPr>
              <a:t>, but in </a:t>
            </a:r>
            <a:r>
              <a:rPr lang="tr-TR" sz="7200" dirty="0" err="1">
                <a:effectLst/>
                <a:latin typeface="Helvetica" pitchFamily="2" charset="0"/>
              </a:rPr>
              <a:t>heaven</a:t>
            </a:r>
            <a:endParaRPr lang="tr-TR" sz="7200" dirty="0">
              <a:effectLst/>
              <a:latin typeface="Helvetica" pitchFamily="2" charset="0"/>
            </a:endParaRPr>
          </a:p>
          <a:p>
            <a:r>
              <a:rPr lang="tr-TR" sz="7200" dirty="0">
                <a:effectLst/>
                <a:latin typeface="Helvetica" pitchFamily="2" charset="0"/>
              </a:rPr>
              <a:t>They </a:t>
            </a:r>
            <a:r>
              <a:rPr lang="tr-TR" sz="7200" dirty="0" err="1">
                <a:effectLst/>
                <a:latin typeface="Helvetica" pitchFamily="2" charset="0"/>
              </a:rPr>
              <a:t>may</a:t>
            </a:r>
            <a:r>
              <a:rPr lang="tr-TR" sz="7200" dirty="0">
                <a:effectLst/>
                <a:latin typeface="Helvetica" pitchFamily="2" charset="0"/>
              </a:rPr>
              <a:t> be </a:t>
            </a:r>
            <a:r>
              <a:rPr lang="tr-TR" sz="7200" dirty="0" err="1">
                <a:effectLst/>
                <a:latin typeface="Helvetica" pitchFamily="2" charset="0"/>
              </a:rPr>
              <a:t>above</a:t>
            </a:r>
            <a:r>
              <a:rPr lang="tr-TR" sz="7200" dirty="0">
                <a:effectLst/>
                <a:latin typeface="Helvetica" pitchFamily="2" charset="0"/>
              </a:rPr>
              <a:t> </a:t>
            </a:r>
            <a:r>
              <a:rPr lang="tr-TR" sz="7200" dirty="0" err="1">
                <a:effectLst/>
                <a:latin typeface="Helvetica" pitchFamily="2" charset="0"/>
              </a:rPr>
              <a:t>you</a:t>
            </a:r>
            <a:r>
              <a:rPr lang="tr-TR" sz="7200" dirty="0">
                <a:effectLst/>
                <a:latin typeface="Helvetica" pitchFamily="2" charset="0"/>
              </a:rPr>
              <a:t> in </a:t>
            </a:r>
            <a:r>
              <a:rPr lang="tr-TR" sz="7200" dirty="0" err="1">
                <a:effectLst/>
                <a:latin typeface="Helvetica" pitchFamily="2" charset="0"/>
              </a:rPr>
              <a:t>merit</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bliss</a:t>
            </a:r>
            <a:r>
              <a:rPr lang="tr-TR" sz="7200" dirty="0">
                <a:effectLst/>
                <a:latin typeface="Helvetica" pitchFamily="2" charset="0"/>
              </a:rPr>
              <a:t>:</a:t>
            </a:r>
          </a:p>
          <a:p>
            <a:r>
              <a:rPr lang="tr-TR" sz="7200" dirty="0" err="1">
                <a:effectLst/>
                <a:latin typeface="Helvetica" pitchFamily="2" charset="0"/>
              </a:rPr>
              <a:t>Friend</a:t>
            </a:r>
            <a:r>
              <a:rPr lang="tr-TR" sz="7200" dirty="0">
                <a:effectLst/>
                <a:latin typeface="Helvetica" pitchFamily="2" charset="0"/>
              </a:rPr>
              <a:t>, </a:t>
            </a:r>
            <a:r>
              <a:rPr lang="tr-TR" sz="7200" dirty="0" err="1">
                <a:effectLst/>
                <a:latin typeface="Helvetica" pitchFamily="2" charset="0"/>
              </a:rPr>
              <a:t>go</a:t>
            </a:r>
            <a:r>
              <a:rPr lang="tr-TR" sz="7200" dirty="0">
                <a:effectLst/>
                <a:latin typeface="Helvetica" pitchFamily="2" charset="0"/>
              </a:rPr>
              <a:t> </a:t>
            </a:r>
            <a:r>
              <a:rPr lang="tr-TR" sz="7200" dirty="0" err="1">
                <a:effectLst/>
                <a:latin typeface="Helvetica" pitchFamily="2" charset="0"/>
              </a:rPr>
              <a:t>up</a:t>
            </a:r>
            <a:r>
              <a:rPr lang="tr-TR" sz="7200" dirty="0">
                <a:effectLst/>
                <a:latin typeface="Helvetica" pitchFamily="2" charset="0"/>
              </a:rPr>
              <a:t> </a:t>
            </a:r>
            <a:r>
              <a:rPr lang="tr-TR" sz="7200" dirty="0" err="1">
                <a:effectLst/>
                <a:latin typeface="Helvetica" pitchFamily="2" charset="0"/>
              </a:rPr>
              <a:t>higher</a:t>
            </a:r>
            <a:r>
              <a:rPr lang="tr-TR" sz="7200" dirty="0">
                <a:effectLst/>
                <a:latin typeface="Helvetica" pitchFamily="2" charset="0"/>
              </a:rPr>
              <a:t>.</a:t>
            </a:r>
          </a:p>
          <a:p>
            <a:endParaRPr lang="tr-TR" dirty="0"/>
          </a:p>
        </p:txBody>
      </p:sp>
    </p:spTree>
    <p:extLst>
      <p:ext uri="{BB962C8B-B14F-4D97-AF65-F5344CB8AC3E}">
        <p14:creationId xmlns:p14="http://schemas.microsoft.com/office/powerpoint/2010/main" val="1466063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ECCFD34-DCAB-7F41-B254-3602E1D41DAE}"/>
              </a:ext>
            </a:extLst>
          </p:cNvPr>
          <p:cNvSpPr>
            <a:spLocks noGrp="1"/>
          </p:cNvSpPr>
          <p:nvPr>
            <p:ph idx="1"/>
          </p:nvPr>
        </p:nvSpPr>
        <p:spPr>
          <a:xfrm>
            <a:off x="679879" y="390119"/>
            <a:ext cx="11675407" cy="3261789"/>
          </a:xfrm>
        </p:spPr>
        <p:txBody>
          <a:bodyPr>
            <a:normAutofit fontScale="25000" lnSpcReduction="20000"/>
          </a:bodyPr>
          <a:lstStyle/>
          <a:p>
            <a:r>
              <a:rPr lang="tr-TR" sz="7200" b="1" dirty="0" err="1">
                <a:effectLst/>
                <a:latin typeface="Helvetica" pitchFamily="2" charset="0"/>
              </a:rPr>
              <a:t>Piers</a:t>
            </a:r>
            <a:r>
              <a:rPr lang="tr-TR" sz="7200" b="1" dirty="0">
                <a:effectLst/>
                <a:latin typeface="Helvetica" pitchFamily="2" charset="0"/>
              </a:rPr>
              <a:t>’ </a:t>
            </a:r>
            <a:r>
              <a:rPr lang="tr-TR" sz="7200" b="1" dirty="0" err="1">
                <a:effectLst/>
                <a:latin typeface="Helvetica" pitchFamily="2" charset="0"/>
              </a:rPr>
              <a:t>wife</a:t>
            </a:r>
            <a:r>
              <a:rPr lang="tr-TR" sz="7200" b="1" dirty="0">
                <a:effectLst/>
                <a:latin typeface="Helvetica" pitchFamily="2" charset="0"/>
              </a:rPr>
              <a:t> </a:t>
            </a:r>
            <a:r>
              <a:rPr lang="tr-TR" sz="7200" b="1" dirty="0" err="1">
                <a:effectLst/>
                <a:latin typeface="Helvetica" pitchFamily="2" charset="0"/>
              </a:rPr>
              <a:t>was</a:t>
            </a:r>
            <a:r>
              <a:rPr lang="tr-TR" sz="7200" b="1" dirty="0">
                <a:effectLst/>
                <a:latin typeface="Helvetica" pitchFamily="2" charset="0"/>
              </a:rPr>
              <a:t> a </a:t>
            </a:r>
            <a:r>
              <a:rPr lang="tr-TR" sz="7200" b="1" dirty="0" err="1">
                <a:effectLst/>
                <a:latin typeface="Helvetica" pitchFamily="2" charset="0"/>
              </a:rPr>
              <a:t>woman</a:t>
            </a:r>
            <a:r>
              <a:rPr lang="tr-TR" sz="7200" b="1" dirty="0">
                <a:effectLst/>
                <a:latin typeface="Helvetica" pitchFamily="2" charset="0"/>
              </a:rPr>
              <a:t> </a:t>
            </a:r>
            <a:r>
              <a:rPr lang="tr-TR" sz="7200" b="1" dirty="0" err="1">
                <a:effectLst/>
                <a:latin typeface="Helvetica" pitchFamily="2" charset="0"/>
              </a:rPr>
              <a:t>called</a:t>
            </a:r>
            <a:r>
              <a:rPr lang="tr-TR" sz="7200" b="1" dirty="0">
                <a:effectLst/>
                <a:latin typeface="Helvetica" pitchFamily="2" charset="0"/>
              </a:rPr>
              <a:t> </a:t>
            </a:r>
            <a:r>
              <a:rPr lang="tr-TR" sz="7200" b="1" dirty="0" err="1">
                <a:effectLst/>
                <a:latin typeface="Helvetica" pitchFamily="2" charset="0"/>
              </a:rPr>
              <a:t>Work</a:t>
            </a:r>
            <a:r>
              <a:rPr lang="tr-TR" sz="7200" b="1" dirty="0">
                <a:effectLst/>
                <a:latin typeface="Helvetica" pitchFamily="2" charset="0"/>
              </a:rPr>
              <a:t>- </a:t>
            </a:r>
            <a:r>
              <a:rPr lang="tr-TR" sz="7200" b="1" dirty="0" err="1">
                <a:effectLst/>
                <a:latin typeface="Helvetica" pitchFamily="2" charset="0"/>
              </a:rPr>
              <a:t>while-you-may</a:t>
            </a:r>
            <a:r>
              <a:rPr lang="tr-TR" sz="7200" dirty="0">
                <a:effectLst/>
                <a:latin typeface="Helvetica" pitchFamily="2" charset="0"/>
              </a:rPr>
              <a:t>,</a:t>
            </a:r>
          </a:p>
          <a:p>
            <a:r>
              <a:rPr lang="tr-TR" sz="7200" dirty="0">
                <a:effectLst/>
                <a:latin typeface="Helvetica" pitchFamily="2" charset="0"/>
              </a:rPr>
              <a:t>His </a:t>
            </a:r>
            <a:r>
              <a:rPr lang="tr-TR" sz="7200" dirty="0" err="1">
                <a:effectLst/>
                <a:latin typeface="Helvetica" pitchFamily="2" charset="0"/>
              </a:rPr>
              <a:t>daughter</a:t>
            </a:r>
            <a:r>
              <a:rPr lang="tr-TR" sz="7200" dirty="0">
                <a:effectLst/>
                <a:latin typeface="Helvetica" pitchFamily="2" charset="0"/>
              </a:rPr>
              <a:t> </a:t>
            </a:r>
            <a:r>
              <a:rPr lang="tr-TR" sz="7200" dirty="0" err="1">
                <a:effectLst/>
                <a:latin typeface="Helvetica" pitchFamily="2" charset="0"/>
              </a:rPr>
              <a:t>was</a:t>
            </a:r>
            <a:r>
              <a:rPr lang="tr-TR" sz="7200" dirty="0">
                <a:effectLst/>
                <a:latin typeface="Helvetica" pitchFamily="2" charset="0"/>
              </a:rPr>
              <a:t> </a:t>
            </a:r>
            <a:r>
              <a:rPr lang="tr-TR" sz="7200" b="1" dirty="0">
                <a:effectLst/>
                <a:latin typeface="Helvetica" pitchFamily="2" charset="0"/>
              </a:rPr>
              <a:t>Do- </a:t>
            </a:r>
            <a:r>
              <a:rPr lang="tr-TR" sz="7200" b="1" dirty="0" err="1">
                <a:effectLst/>
                <a:latin typeface="Helvetica" pitchFamily="2" charset="0"/>
              </a:rPr>
              <a:t>right</a:t>
            </a:r>
            <a:r>
              <a:rPr lang="tr-TR" sz="7200" b="1" dirty="0">
                <a:effectLst/>
                <a:latin typeface="Helvetica" pitchFamily="2" charset="0"/>
              </a:rPr>
              <a:t>-</a:t>
            </a:r>
            <a:r>
              <a:rPr lang="tr-TR" sz="7200" b="1" dirty="0" err="1">
                <a:effectLst/>
                <a:latin typeface="Helvetica" pitchFamily="2" charset="0"/>
              </a:rPr>
              <a:t>or</a:t>
            </a:r>
            <a:r>
              <a:rPr lang="tr-TR" sz="7200" b="1" dirty="0">
                <a:effectLst/>
                <a:latin typeface="Helvetica" pitchFamily="2" charset="0"/>
              </a:rPr>
              <a:t>-do-</a:t>
            </a:r>
            <a:r>
              <a:rPr lang="tr-TR" sz="7200" b="1" dirty="0" err="1">
                <a:effectLst/>
                <a:latin typeface="Helvetica" pitchFamily="2" charset="0"/>
              </a:rPr>
              <a:t>get</a:t>
            </a:r>
            <a:r>
              <a:rPr lang="tr-TR" sz="7200" b="1" dirty="0">
                <a:effectLst/>
                <a:latin typeface="Helvetica" pitchFamily="2" charset="0"/>
              </a:rPr>
              <a:t>-a-</a:t>
            </a:r>
            <a:r>
              <a:rPr lang="tr-TR" sz="7200" b="1" dirty="0" err="1">
                <a:effectLst/>
                <a:latin typeface="Helvetica" pitchFamily="2" charset="0"/>
              </a:rPr>
              <a:t>beating</a:t>
            </a:r>
            <a:r>
              <a:rPr lang="tr-TR" sz="7200" dirty="0">
                <a:effectLst/>
                <a:latin typeface="Helvetica" pitchFamily="2" charset="0"/>
              </a:rPr>
              <a:t>,</a:t>
            </a:r>
          </a:p>
          <a:p>
            <a:r>
              <a:rPr lang="tr-TR" sz="7200" dirty="0">
                <a:effectLst/>
                <a:latin typeface="Helvetica" pitchFamily="2" charset="0"/>
              </a:rPr>
              <a:t>80 </a:t>
            </a:r>
            <a:r>
              <a:rPr lang="tr-TR" sz="7200" dirty="0" err="1">
                <a:effectLst/>
                <a:latin typeface="Helvetica" pitchFamily="2" charset="0"/>
              </a:rPr>
              <a:t>And</a:t>
            </a:r>
            <a:r>
              <a:rPr lang="tr-TR" sz="7200" dirty="0">
                <a:effectLst/>
                <a:latin typeface="Helvetica" pitchFamily="2" charset="0"/>
              </a:rPr>
              <a:t> his son </a:t>
            </a:r>
            <a:r>
              <a:rPr lang="tr-TR" sz="7200" dirty="0" err="1">
                <a:effectLst/>
                <a:latin typeface="Helvetica" pitchFamily="2" charset="0"/>
              </a:rPr>
              <a:t>was</a:t>
            </a:r>
            <a:r>
              <a:rPr lang="tr-TR" sz="7200" dirty="0">
                <a:effectLst/>
                <a:latin typeface="Helvetica" pitchFamily="2" charset="0"/>
              </a:rPr>
              <a:t> </a:t>
            </a:r>
            <a:r>
              <a:rPr lang="tr-TR" sz="7200" b="1" dirty="0" err="1">
                <a:effectLst/>
                <a:latin typeface="Helvetica" pitchFamily="2" charset="0"/>
              </a:rPr>
              <a:t>Suffer</a:t>
            </a:r>
            <a:r>
              <a:rPr lang="tr-TR" sz="7200" b="1" dirty="0">
                <a:effectLst/>
                <a:latin typeface="Helvetica" pitchFamily="2" charset="0"/>
              </a:rPr>
              <a:t>- </a:t>
            </a:r>
            <a:r>
              <a:rPr lang="tr-TR" sz="7200" b="1" dirty="0" err="1">
                <a:effectLst/>
                <a:latin typeface="Helvetica" pitchFamily="2" charset="0"/>
              </a:rPr>
              <a:t>your</a:t>
            </a:r>
            <a:r>
              <a:rPr lang="tr-TR" sz="7200" b="1" dirty="0">
                <a:effectLst/>
                <a:latin typeface="Helvetica" pitchFamily="2" charset="0"/>
              </a:rPr>
              <a:t>-</a:t>
            </a:r>
            <a:r>
              <a:rPr lang="tr-TR" sz="7200" b="1" dirty="0" err="1">
                <a:effectLst/>
                <a:latin typeface="Helvetica" pitchFamily="2" charset="0"/>
              </a:rPr>
              <a:t>seniors</a:t>
            </a:r>
            <a:r>
              <a:rPr lang="tr-TR" sz="7200" b="1" dirty="0">
                <a:effectLst/>
                <a:latin typeface="Helvetica" pitchFamily="2" charset="0"/>
              </a:rPr>
              <a:t>-</a:t>
            </a:r>
            <a:r>
              <a:rPr lang="tr-TR" sz="7200" b="1" dirty="0" err="1">
                <a:effectLst/>
                <a:latin typeface="Helvetica" pitchFamily="2" charset="0"/>
              </a:rPr>
              <a:t>to</a:t>
            </a:r>
            <a:r>
              <a:rPr lang="tr-TR" sz="7200" b="1" dirty="0">
                <a:effectLst/>
                <a:latin typeface="Helvetica" pitchFamily="2" charset="0"/>
              </a:rPr>
              <a:t>-be-</a:t>
            </a:r>
            <a:r>
              <a:rPr lang="tr-TR" sz="7200" b="1" dirty="0" err="1">
                <a:effectLst/>
                <a:latin typeface="Helvetica" pitchFamily="2" charset="0"/>
              </a:rPr>
              <a:t>right</a:t>
            </a:r>
            <a:r>
              <a:rPr lang="tr-TR" sz="7200" b="1" dirty="0">
                <a:effectLst/>
                <a:latin typeface="Helvetica" pitchFamily="2" charset="0"/>
              </a:rPr>
              <a:t>-</a:t>
            </a:r>
          </a:p>
          <a:p>
            <a:r>
              <a:rPr lang="tr-TR" sz="7200" b="1" dirty="0" err="1">
                <a:effectLst/>
                <a:latin typeface="Helvetica" pitchFamily="2" charset="0"/>
              </a:rPr>
              <a:t>Without</a:t>
            </a:r>
            <a:r>
              <a:rPr lang="tr-TR" sz="7200" b="1" dirty="0">
                <a:effectLst/>
                <a:latin typeface="Helvetica" pitchFamily="2" charset="0"/>
              </a:rPr>
              <a:t>-</a:t>
            </a:r>
            <a:r>
              <a:rPr lang="tr-TR" sz="7200" b="1" dirty="0" err="1">
                <a:effectLst/>
                <a:latin typeface="Helvetica" pitchFamily="2" charset="0"/>
              </a:rPr>
              <a:t>grumbling</a:t>
            </a:r>
            <a:r>
              <a:rPr lang="tr-TR" sz="7200" b="1" dirty="0">
                <a:effectLst/>
                <a:latin typeface="Helvetica" pitchFamily="2" charset="0"/>
              </a:rPr>
              <a:t>-</a:t>
            </a:r>
            <a:r>
              <a:rPr lang="tr-TR" sz="7200" b="1" dirty="0" err="1">
                <a:effectLst/>
                <a:latin typeface="Helvetica" pitchFamily="2" charset="0"/>
              </a:rPr>
              <a:t>or</a:t>
            </a:r>
            <a:r>
              <a:rPr lang="tr-TR" sz="7200" b="1" dirty="0">
                <a:effectLst/>
                <a:latin typeface="Helvetica" pitchFamily="2" charset="0"/>
              </a:rPr>
              <a:t>-</a:t>
            </a:r>
            <a:r>
              <a:rPr lang="tr-TR" sz="7200" b="1" dirty="0" err="1">
                <a:effectLst/>
                <a:latin typeface="Helvetica" pitchFamily="2" charset="0"/>
              </a:rPr>
              <a:t>groaning</a:t>
            </a:r>
            <a:r>
              <a:rPr lang="tr-TR" sz="7200" b="1" dirty="0">
                <a:effectLst/>
                <a:latin typeface="Helvetica" pitchFamily="2" charset="0"/>
              </a:rPr>
              <a:t>-</a:t>
            </a:r>
            <a:r>
              <a:rPr lang="tr-TR" sz="7200" b="1" dirty="0" err="1">
                <a:effectLst/>
                <a:latin typeface="Helvetica" pitchFamily="2" charset="0"/>
              </a:rPr>
              <a:t>or</a:t>
            </a:r>
            <a:r>
              <a:rPr lang="tr-TR" sz="7200" b="1" dirty="0">
                <a:effectLst/>
                <a:latin typeface="Helvetica" pitchFamily="2" charset="0"/>
              </a:rPr>
              <a:t>-</a:t>
            </a:r>
            <a:r>
              <a:rPr lang="tr-TR" sz="7200" b="1" dirty="0" err="1">
                <a:effectLst/>
                <a:latin typeface="Helvetica" pitchFamily="2" charset="0"/>
              </a:rPr>
              <a:t>you</a:t>
            </a:r>
            <a:r>
              <a:rPr lang="tr-TR" sz="7200" b="1" dirty="0">
                <a:effectLst/>
                <a:latin typeface="Helvetica" pitchFamily="2" charset="0"/>
              </a:rPr>
              <a:t>-</a:t>
            </a:r>
            <a:r>
              <a:rPr lang="tr-TR" sz="7200" b="1" dirty="0" err="1">
                <a:effectLst/>
                <a:latin typeface="Helvetica" pitchFamily="2" charset="0"/>
              </a:rPr>
              <a:t>may</a:t>
            </a:r>
            <a:r>
              <a:rPr lang="tr-TR" sz="7200" b="1" dirty="0">
                <a:effectLst/>
                <a:latin typeface="Helvetica" pitchFamily="2" charset="0"/>
              </a:rPr>
              <a:t>-</a:t>
            </a:r>
            <a:r>
              <a:rPr lang="tr-TR" sz="7200" b="1" dirty="0" err="1">
                <a:effectLst/>
                <a:latin typeface="Helvetica" pitchFamily="2" charset="0"/>
              </a:rPr>
              <a:t>regret</a:t>
            </a:r>
            <a:r>
              <a:rPr lang="tr-TR" sz="7200" b="1" dirty="0">
                <a:effectLst/>
                <a:latin typeface="Helvetica" pitchFamily="2" charset="0"/>
              </a:rPr>
              <a:t>-it-</a:t>
            </a:r>
          </a:p>
          <a:p>
            <a:r>
              <a:rPr lang="tr-TR" sz="7200" b="1" dirty="0" err="1">
                <a:effectLst/>
                <a:latin typeface="Helvetica" pitchFamily="2" charset="0"/>
              </a:rPr>
              <a:t>Let</a:t>
            </a:r>
            <a:r>
              <a:rPr lang="tr-TR" sz="7200" b="1" dirty="0">
                <a:effectLst/>
                <a:latin typeface="Helvetica" pitchFamily="2" charset="0"/>
              </a:rPr>
              <a:t>-</a:t>
            </a:r>
            <a:r>
              <a:rPr lang="tr-TR" sz="7200" b="1" dirty="0" err="1">
                <a:effectLst/>
                <a:latin typeface="Helvetica" pitchFamily="2" charset="0"/>
              </a:rPr>
              <a:t>God</a:t>
            </a:r>
            <a:r>
              <a:rPr lang="tr-TR" sz="7200" b="1" dirty="0">
                <a:effectLst/>
                <a:latin typeface="Helvetica" pitchFamily="2" charset="0"/>
              </a:rPr>
              <a:t>-</a:t>
            </a:r>
            <a:r>
              <a:rPr lang="tr-TR" sz="7200" b="1" dirty="0" err="1">
                <a:effectLst/>
                <a:latin typeface="Helvetica" pitchFamily="2" charset="0"/>
              </a:rPr>
              <a:t>have</a:t>
            </a:r>
            <a:r>
              <a:rPr lang="tr-TR" sz="7200" b="1" dirty="0">
                <a:effectLst/>
                <a:latin typeface="Helvetica" pitchFamily="2" charset="0"/>
              </a:rPr>
              <a:t>-his-</a:t>
            </a:r>
            <a:r>
              <a:rPr lang="tr-TR" sz="7200" b="1" dirty="0" err="1">
                <a:effectLst/>
                <a:latin typeface="Helvetica" pitchFamily="2" charset="0"/>
              </a:rPr>
              <a:t>way</a:t>
            </a:r>
            <a:r>
              <a:rPr lang="tr-TR" sz="7200" b="1" dirty="0">
                <a:effectLst/>
                <a:latin typeface="Helvetica" pitchFamily="2" charset="0"/>
              </a:rPr>
              <a:t>-as-his-</a:t>
            </a:r>
            <a:r>
              <a:rPr lang="tr-TR" sz="7200" b="1" dirty="0" err="1">
                <a:effectLst/>
                <a:latin typeface="Helvetica" pitchFamily="2" charset="0"/>
              </a:rPr>
              <a:t>word</a:t>
            </a:r>
            <a:r>
              <a:rPr lang="tr-TR" sz="7200" b="1" dirty="0">
                <a:effectLst/>
                <a:latin typeface="Helvetica" pitchFamily="2" charset="0"/>
              </a:rPr>
              <a:t>-</a:t>
            </a:r>
            <a:r>
              <a:rPr lang="tr-TR" sz="7200" b="1" dirty="0" err="1">
                <a:effectLst/>
                <a:latin typeface="Helvetica" pitchFamily="2" charset="0"/>
              </a:rPr>
              <a:t>says</a:t>
            </a:r>
            <a:r>
              <a:rPr lang="tr-TR" sz="7200" b="1" dirty="0">
                <a:effectLst/>
                <a:latin typeface="Helvetica" pitchFamily="2" charset="0"/>
              </a:rPr>
              <a:t>-as-</a:t>
            </a:r>
            <a:r>
              <a:rPr lang="tr-TR" sz="7200" b="1" dirty="0" err="1">
                <a:effectLst/>
                <a:latin typeface="Helvetica" pitchFamily="2" charset="0"/>
              </a:rPr>
              <a:t>well</a:t>
            </a:r>
            <a:r>
              <a:rPr lang="tr-TR" sz="7200" b="1" dirty="0">
                <a:effectLst/>
                <a:latin typeface="Helvetica" pitchFamily="2" charset="0"/>
              </a:rPr>
              <a:t>.</a:t>
            </a:r>
          </a:p>
          <a:p>
            <a:r>
              <a:rPr lang="tr-TR" sz="7200" dirty="0">
                <a:effectLst/>
                <a:latin typeface="Helvetica" pitchFamily="2" charset="0"/>
              </a:rPr>
              <a:t>“</a:t>
            </a:r>
            <a:r>
              <a:rPr lang="tr-TR" sz="7200" dirty="0" err="1">
                <a:effectLst/>
                <a:latin typeface="Helvetica" pitchFamily="2" charset="0"/>
              </a:rPr>
              <a:t>Now</a:t>
            </a:r>
            <a:r>
              <a:rPr lang="tr-TR" sz="7200" dirty="0">
                <a:effectLst/>
                <a:latin typeface="Helvetica" pitchFamily="2" charset="0"/>
              </a:rPr>
              <a:t> </a:t>
            </a:r>
            <a:r>
              <a:rPr lang="tr-TR" sz="7200" dirty="0" err="1">
                <a:effectLst/>
                <a:latin typeface="Helvetica" pitchFamily="2" charset="0"/>
              </a:rPr>
              <a:t>I’ll</a:t>
            </a:r>
            <a:r>
              <a:rPr lang="tr-TR" sz="7200" dirty="0">
                <a:effectLst/>
                <a:latin typeface="Helvetica" pitchFamily="2" charset="0"/>
              </a:rPr>
              <a:t> </a:t>
            </a:r>
            <a:r>
              <a:rPr lang="tr-TR" sz="7200" dirty="0" err="1">
                <a:effectLst/>
                <a:latin typeface="Helvetica" pitchFamily="2" charset="0"/>
              </a:rPr>
              <a:t>go</a:t>
            </a:r>
            <a:r>
              <a:rPr lang="tr-TR" sz="7200" dirty="0">
                <a:effectLst/>
                <a:latin typeface="Helvetica" pitchFamily="2" charset="0"/>
              </a:rPr>
              <a:t> </a:t>
            </a:r>
            <a:r>
              <a:rPr lang="tr-TR" sz="7200" dirty="0" err="1">
                <a:effectLst/>
                <a:latin typeface="Helvetica" pitchFamily="2" charset="0"/>
              </a:rPr>
              <a:t>with</a:t>
            </a:r>
            <a:r>
              <a:rPr lang="tr-TR" sz="7200" dirty="0">
                <a:effectLst/>
                <a:latin typeface="Helvetica" pitchFamily="2" charset="0"/>
              </a:rPr>
              <a:t> </a:t>
            </a:r>
            <a:r>
              <a:rPr lang="tr-TR" sz="7200" dirty="0" err="1">
                <a:effectLst/>
                <a:latin typeface="Helvetica" pitchFamily="2" charset="0"/>
              </a:rPr>
              <a:t>these</a:t>
            </a:r>
            <a:r>
              <a:rPr lang="tr-TR" sz="7200" dirty="0">
                <a:effectLst/>
                <a:latin typeface="Helvetica" pitchFamily="2" charset="0"/>
              </a:rPr>
              <a:t> </a:t>
            </a:r>
            <a:r>
              <a:rPr lang="tr-TR" sz="7200" dirty="0" err="1">
                <a:effectLst/>
                <a:latin typeface="Helvetica" pitchFamily="2" charset="0"/>
              </a:rPr>
              <a:t>people</a:t>
            </a:r>
            <a:r>
              <a:rPr lang="tr-TR" sz="7200" dirty="0">
                <a:effectLst/>
                <a:latin typeface="Helvetica" pitchFamily="2" charset="0"/>
              </a:rPr>
              <a:t>,” </a:t>
            </a:r>
            <a:r>
              <a:rPr lang="tr-TR" sz="7200" dirty="0" err="1">
                <a:effectLst/>
                <a:latin typeface="Helvetica" pitchFamily="2" charset="0"/>
              </a:rPr>
              <a:t>said</a:t>
            </a:r>
            <a:r>
              <a:rPr lang="tr-TR" sz="7200" dirty="0">
                <a:effectLst/>
                <a:latin typeface="Helvetica" pitchFamily="2" charset="0"/>
              </a:rPr>
              <a:t> </a:t>
            </a:r>
            <a:r>
              <a:rPr lang="tr-TR" sz="7200" dirty="0" err="1">
                <a:effectLst/>
                <a:latin typeface="Helvetica" pitchFamily="2" charset="0"/>
              </a:rPr>
              <a:t>Piers</a:t>
            </a:r>
            <a:r>
              <a:rPr lang="tr-TR" sz="7200" dirty="0">
                <a:effectLst/>
                <a:latin typeface="Helvetica" pitchFamily="2" charset="0"/>
              </a:rPr>
              <a:t>, “as a </a:t>
            </a:r>
            <a:r>
              <a:rPr lang="tr-TR" sz="7200" dirty="0" err="1">
                <a:effectLst/>
                <a:latin typeface="Helvetica" pitchFamily="2" charset="0"/>
              </a:rPr>
              <a:t>pilgrim</a:t>
            </a:r>
            <a:r>
              <a:rPr lang="tr-TR" sz="7200" dirty="0">
                <a:effectLst/>
                <a:latin typeface="Helvetica" pitchFamily="2" charset="0"/>
              </a:rPr>
              <a:t>,</a:t>
            </a:r>
          </a:p>
          <a:p>
            <a:r>
              <a:rPr lang="tr-TR" sz="7200" dirty="0">
                <a:effectLst/>
                <a:latin typeface="Helvetica" pitchFamily="2" charset="0"/>
              </a:rPr>
              <a:t>But </a:t>
            </a:r>
            <a:r>
              <a:rPr lang="tr-TR" sz="7200" dirty="0" err="1">
                <a:effectLst/>
                <a:latin typeface="Helvetica" pitchFamily="2" charset="0"/>
              </a:rPr>
              <a:t>before</a:t>
            </a:r>
            <a:r>
              <a:rPr lang="tr-TR" sz="7200" dirty="0">
                <a:effectLst/>
                <a:latin typeface="Helvetica" pitchFamily="2" charset="0"/>
              </a:rPr>
              <a:t> I set </a:t>
            </a:r>
            <a:r>
              <a:rPr lang="tr-TR" sz="7200" dirty="0" err="1">
                <a:effectLst/>
                <a:latin typeface="Helvetica" pitchFamily="2" charset="0"/>
              </a:rPr>
              <a:t>forth</a:t>
            </a:r>
            <a:r>
              <a:rPr lang="tr-TR" sz="7200" dirty="0">
                <a:effectLst/>
                <a:latin typeface="Helvetica" pitchFamily="2" charset="0"/>
              </a:rPr>
              <a:t> I </a:t>
            </a:r>
            <a:r>
              <a:rPr lang="tr-TR" sz="7200" dirty="0" err="1">
                <a:effectLst/>
                <a:latin typeface="Helvetica" pitchFamily="2" charset="0"/>
              </a:rPr>
              <a:t>shall</a:t>
            </a:r>
            <a:r>
              <a:rPr lang="tr-TR" sz="7200" dirty="0">
                <a:effectLst/>
                <a:latin typeface="Helvetica" pitchFamily="2" charset="0"/>
              </a:rPr>
              <a:t> </a:t>
            </a:r>
            <a:r>
              <a:rPr lang="tr-TR" sz="7200" dirty="0" err="1">
                <a:effectLst/>
                <a:latin typeface="Helvetica" pitchFamily="2" charset="0"/>
              </a:rPr>
              <a:t>frame</a:t>
            </a:r>
            <a:r>
              <a:rPr lang="tr-TR" sz="7200" dirty="0">
                <a:effectLst/>
                <a:latin typeface="Helvetica" pitchFamily="2" charset="0"/>
              </a:rPr>
              <a:t> a </a:t>
            </a:r>
            <a:r>
              <a:rPr lang="tr-TR" sz="7200" dirty="0" err="1">
                <a:effectLst/>
                <a:latin typeface="Helvetica" pitchFamily="2" charset="0"/>
              </a:rPr>
              <a:t>will</a:t>
            </a:r>
            <a:endParaRPr lang="tr-TR" sz="7200" dirty="0">
              <a:effectLst/>
              <a:latin typeface="Helvetica" pitchFamily="2" charset="0"/>
            </a:endParaRPr>
          </a:p>
          <a:p>
            <a:r>
              <a:rPr lang="tr-TR" sz="7200" dirty="0">
                <a:effectLst/>
                <a:latin typeface="Helvetica" pitchFamily="2" charset="0"/>
              </a:rPr>
              <a:t> </a:t>
            </a:r>
            <a:r>
              <a:rPr lang="tr-TR" sz="7200" dirty="0" err="1">
                <a:effectLst/>
                <a:latin typeface="Helvetica" pitchFamily="2" charset="0"/>
              </a:rPr>
              <a:t>For</a:t>
            </a:r>
            <a:r>
              <a:rPr lang="tr-TR" sz="7200" dirty="0">
                <a:effectLst/>
                <a:latin typeface="Helvetica" pitchFamily="2" charset="0"/>
              </a:rPr>
              <a:t> I’m </a:t>
            </a:r>
            <a:r>
              <a:rPr lang="tr-TR" sz="7200" dirty="0" err="1">
                <a:effectLst/>
                <a:latin typeface="Helvetica" pitchFamily="2" charset="0"/>
              </a:rPr>
              <a:t>old</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gray</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have</a:t>
            </a:r>
            <a:r>
              <a:rPr lang="tr-TR" sz="7200" dirty="0">
                <a:effectLst/>
                <a:latin typeface="Helvetica" pitchFamily="2" charset="0"/>
              </a:rPr>
              <a:t> </a:t>
            </a:r>
            <a:r>
              <a:rPr lang="tr-TR" sz="7200" dirty="0" err="1">
                <a:effectLst/>
                <a:latin typeface="Helvetica" pitchFamily="2" charset="0"/>
              </a:rPr>
              <a:t>goods</a:t>
            </a:r>
            <a:r>
              <a:rPr lang="tr-TR" sz="7200" dirty="0">
                <a:effectLst/>
                <a:latin typeface="Helvetica" pitchFamily="2" charset="0"/>
              </a:rPr>
              <a:t> I </a:t>
            </a:r>
            <a:r>
              <a:rPr lang="tr-TR" sz="7200" dirty="0" err="1">
                <a:effectLst/>
                <a:latin typeface="Helvetica" pitchFamily="2" charset="0"/>
              </a:rPr>
              <a:t>must</a:t>
            </a:r>
            <a:r>
              <a:rPr lang="tr-TR" sz="7200" dirty="0">
                <a:effectLst/>
                <a:latin typeface="Helvetica" pitchFamily="2" charset="0"/>
              </a:rPr>
              <a:t> </a:t>
            </a:r>
            <a:r>
              <a:rPr lang="tr-TR" sz="7200" dirty="0" err="1">
                <a:effectLst/>
                <a:latin typeface="Helvetica" pitchFamily="2" charset="0"/>
              </a:rPr>
              <a:t>give</a:t>
            </a:r>
            <a:r>
              <a:rPr lang="tr-TR" sz="7200" dirty="0">
                <a:effectLst/>
                <a:latin typeface="Helvetica" pitchFamily="2" charset="0"/>
              </a:rPr>
              <a:t> </a:t>
            </a:r>
            <a:r>
              <a:rPr lang="tr-TR" sz="7200" dirty="0" err="1">
                <a:effectLst/>
                <a:latin typeface="Helvetica" pitchFamily="2" charset="0"/>
              </a:rPr>
              <a:t>you</a:t>
            </a:r>
            <a:r>
              <a:rPr lang="tr-TR" sz="7200" dirty="0">
                <a:effectLst/>
                <a:latin typeface="Helvetica" pitchFamily="2" charset="0"/>
              </a:rPr>
              <a:t>.</a:t>
            </a:r>
          </a:p>
          <a:p>
            <a:r>
              <a:rPr lang="tr-TR" sz="7200" dirty="0">
                <a:effectLst/>
                <a:latin typeface="Helvetica" pitchFamily="2" charset="0"/>
              </a:rPr>
              <a:t>I </a:t>
            </a:r>
            <a:r>
              <a:rPr lang="tr-TR" sz="7200" dirty="0" err="1">
                <a:effectLst/>
                <a:latin typeface="Helvetica" pitchFamily="2" charset="0"/>
              </a:rPr>
              <a:t>make</a:t>
            </a:r>
            <a:r>
              <a:rPr lang="tr-TR" sz="7200" dirty="0">
                <a:effectLst/>
                <a:latin typeface="Helvetica" pitchFamily="2" charset="0"/>
              </a:rPr>
              <a:t> </a:t>
            </a:r>
            <a:r>
              <a:rPr lang="tr-TR" sz="7200" dirty="0" err="1">
                <a:effectLst/>
                <a:latin typeface="Helvetica" pitchFamily="2" charset="0"/>
              </a:rPr>
              <a:t>these</a:t>
            </a:r>
            <a:r>
              <a:rPr lang="tr-TR" sz="7200" dirty="0">
                <a:effectLst/>
                <a:latin typeface="Helvetica" pitchFamily="2" charset="0"/>
              </a:rPr>
              <a:t> </a:t>
            </a:r>
            <a:r>
              <a:rPr lang="tr-TR" sz="7200" dirty="0" err="1">
                <a:effectLst/>
                <a:latin typeface="Helvetica" pitchFamily="2" charset="0"/>
              </a:rPr>
              <a:t>commands</a:t>
            </a:r>
            <a:r>
              <a:rPr lang="tr-TR" sz="7200" dirty="0">
                <a:effectLst/>
                <a:latin typeface="Helvetica" pitchFamily="2" charset="0"/>
              </a:rPr>
              <a:t> in </a:t>
            </a:r>
            <a:r>
              <a:rPr lang="tr-TR" sz="7200" dirty="0" err="1">
                <a:effectLst/>
                <a:latin typeface="Helvetica" pitchFamily="2" charset="0"/>
              </a:rPr>
              <a:t>the</a:t>
            </a:r>
            <a:r>
              <a:rPr lang="tr-TR" sz="7200" dirty="0">
                <a:effectLst/>
                <a:latin typeface="Helvetica" pitchFamily="2" charset="0"/>
              </a:rPr>
              <a:t> </a:t>
            </a:r>
            <a:r>
              <a:rPr lang="tr-TR" sz="7200" dirty="0" err="1">
                <a:effectLst/>
                <a:latin typeface="Helvetica" pitchFamily="2" charset="0"/>
              </a:rPr>
              <a:t>Lord’s</a:t>
            </a:r>
            <a:r>
              <a:rPr lang="tr-TR" sz="7200" dirty="0">
                <a:effectLst/>
                <a:latin typeface="Helvetica" pitchFamily="2" charset="0"/>
              </a:rPr>
              <a:t> name, </a:t>
            </a:r>
            <a:r>
              <a:rPr lang="tr-TR" sz="7200" dirty="0" err="1">
                <a:effectLst/>
                <a:latin typeface="Helvetica" pitchFamily="2" charset="0"/>
              </a:rPr>
              <a:t>amen</a:t>
            </a:r>
            <a:r>
              <a:rPr lang="tr-TR" sz="7200" dirty="0">
                <a:effectLst/>
                <a:latin typeface="Helvetica" pitchFamily="2" charset="0"/>
              </a:rPr>
              <a:t>:</a:t>
            </a:r>
          </a:p>
          <a:p>
            <a:r>
              <a:rPr lang="tr-TR" sz="7200" dirty="0">
                <a:effectLst/>
                <a:latin typeface="Helvetica" pitchFamily="2" charset="0"/>
              </a:rPr>
              <a:t>My </a:t>
            </a:r>
            <a:r>
              <a:rPr lang="tr-TR" sz="7200" dirty="0" err="1">
                <a:effectLst/>
                <a:latin typeface="Helvetica" pitchFamily="2" charset="0"/>
              </a:rPr>
              <a:t>soul</a:t>
            </a:r>
            <a:r>
              <a:rPr lang="tr-TR" sz="7200" dirty="0">
                <a:effectLst/>
                <a:latin typeface="Helvetica" pitchFamily="2" charset="0"/>
              </a:rPr>
              <a:t> I </a:t>
            </a:r>
            <a:r>
              <a:rPr lang="tr-TR" sz="7200" dirty="0" err="1">
                <a:effectLst/>
                <a:latin typeface="Helvetica" pitchFamily="2" charset="0"/>
              </a:rPr>
              <a:t>present</a:t>
            </a:r>
            <a:r>
              <a:rPr lang="tr-TR" sz="7200" dirty="0">
                <a:effectLst/>
                <a:latin typeface="Helvetica" pitchFamily="2" charset="0"/>
              </a:rPr>
              <a:t> </a:t>
            </a:r>
            <a:r>
              <a:rPr lang="tr-TR" sz="7200" dirty="0" err="1">
                <a:effectLst/>
                <a:latin typeface="Helvetica" pitchFamily="2" charset="0"/>
              </a:rPr>
              <a:t>to</a:t>
            </a:r>
            <a:r>
              <a:rPr lang="tr-TR" sz="7200" dirty="0">
                <a:effectLst/>
                <a:latin typeface="Helvetica" pitchFamily="2" charset="0"/>
              </a:rPr>
              <a:t> </a:t>
            </a:r>
            <a:r>
              <a:rPr lang="tr-TR" sz="7200" dirty="0" err="1">
                <a:effectLst/>
                <a:latin typeface="Helvetica" pitchFamily="2" charset="0"/>
              </a:rPr>
              <a:t>him</a:t>
            </a:r>
            <a:r>
              <a:rPr lang="tr-TR" sz="7200" dirty="0">
                <a:effectLst/>
                <a:latin typeface="Helvetica" pitchFamily="2" charset="0"/>
              </a:rPr>
              <a:t> </a:t>
            </a:r>
            <a:r>
              <a:rPr lang="tr-TR" sz="7200" dirty="0" err="1">
                <a:effectLst/>
                <a:latin typeface="Helvetica" pitchFamily="2" charset="0"/>
              </a:rPr>
              <a:t>who</a:t>
            </a:r>
            <a:r>
              <a:rPr lang="tr-TR" sz="7200" dirty="0">
                <a:effectLst/>
                <a:latin typeface="Helvetica" pitchFamily="2" charset="0"/>
              </a:rPr>
              <a:t> </a:t>
            </a:r>
            <a:r>
              <a:rPr lang="tr-TR" sz="7200" dirty="0" err="1">
                <a:effectLst/>
                <a:latin typeface="Helvetica" pitchFamily="2" charset="0"/>
              </a:rPr>
              <a:t>deserves</a:t>
            </a:r>
            <a:r>
              <a:rPr lang="tr-TR" sz="7200" dirty="0">
                <a:effectLst/>
                <a:latin typeface="Helvetica" pitchFamily="2" charset="0"/>
              </a:rPr>
              <a:t> it,</a:t>
            </a:r>
          </a:p>
          <a:p>
            <a:r>
              <a:rPr lang="tr-TR" sz="7200" dirty="0" err="1">
                <a:effectLst/>
                <a:latin typeface="Helvetica" pitchFamily="2" charset="0"/>
              </a:rPr>
              <a:t>To</a:t>
            </a:r>
            <a:r>
              <a:rPr lang="tr-TR" sz="7200" dirty="0">
                <a:effectLst/>
                <a:latin typeface="Helvetica" pitchFamily="2" charset="0"/>
              </a:rPr>
              <a:t> </a:t>
            </a:r>
            <a:r>
              <a:rPr lang="tr-TR" sz="7200" dirty="0" err="1">
                <a:effectLst/>
                <a:latin typeface="Helvetica" pitchFamily="2" charset="0"/>
              </a:rPr>
              <a:t>defend</a:t>
            </a:r>
            <a:r>
              <a:rPr lang="tr-TR" sz="7200" dirty="0">
                <a:effectLst/>
                <a:latin typeface="Helvetica" pitchFamily="2" charset="0"/>
              </a:rPr>
              <a:t> </a:t>
            </a:r>
            <a:r>
              <a:rPr lang="tr-TR" sz="7200" dirty="0" err="1">
                <a:effectLst/>
                <a:latin typeface="Helvetica" pitchFamily="2" charset="0"/>
              </a:rPr>
              <a:t>from</a:t>
            </a:r>
            <a:r>
              <a:rPr lang="tr-TR" sz="7200" dirty="0">
                <a:effectLst/>
                <a:latin typeface="Helvetica" pitchFamily="2" charset="0"/>
              </a:rPr>
              <a:t> </a:t>
            </a:r>
            <a:r>
              <a:rPr lang="tr-TR" sz="7200" dirty="0" err="1">
                <a:effectLst/>
                <a:latin typeface="Helvetica" pitchFamily="2" charset="0"/>
              </a:rPr>
              <a:t>the</a:t>
            </a:r>
            <a:r>
              <a:rPr lang="tr-TR" sz="7200" dirty="0">
                <a:effectLst/>
                <a:latin typeface="Helvetica" pitchFamily="2" charset="0"/>
              </a:rPr>
              <a:t> </a:t>
            </a:r>
            <a:r>
              <a:rPr lang="tr-TR" sz="7200" dirty="0" err="1">
                <a:effectLst/>
                <a:latin typeface="Helvetica" pitchFamily="2" charset="0"/>
              </a:rPr>
              <a:t>devil</a:t>
            </a:r>
            <a:r>
              <a:rPr lang="tr-TR" sz="7200" dirty="0">
                <a:effectLst/>
                <a:latin typeface="Helvetica" pitchFamily="2" charset="0"/>
              </a:rPr>
              <a:t> as I </a:t>
            </a:r>
            <a:r>
              <a:rPr lang="tr-TR" sz="7200" dirty="0" err="1">
                <a:effectLst/>
                <a:latin typeface="Helvetica" pitchFamily="2" charset="0"/>
              </a:rPr>
              <a:t>doubt</a:t>
            </a:r>
            <a:r>
              <a:rPr lang="tr-TR" sz="7200" dirty="0">
                <a:effectLst/>
                <a:latin typeface="Helvetica" pitchFamily="2" charset="0"/>
              </a:rPr>
              <a:t> not </a:t>
            </a:r>
            <a:r>
              <a:rPr lang="tr-TR" sz="7200" dirty="0" err="1">
                <a:effectLst/>
                <a:latin typeface="Helvetica" pitchFamily="2" charset="0"/>
              </a:rPr>
              <a:t>he’ll</a:t>
            </a:r>
            <a:r>
              <a:rPr lang="tr-TR" sz="7200" dirty="0">
                <a:effectLst/>
                <a:latin typeface="Helvetica" pitchFamily="2" charset="0"/>
              </a:rPr>
              <a:t> do</a:t>
            </a:r>
          </a:p>
          <a:p>
            <a:r>
              <a:rPr lang="tr-TR" sz="7200" dirty="0" err="1">
                <a:effectLst/>
                <a:latin typeface="Helvetica" pitchFamily="2" charset="0"/>
              </a:rPr>
              <a:t>Till</a:t>
            </a:r>
            <a:r>
              <a:rPr lang="tr-TR" sz="7200" dirty="0">
                <a:effectLst/>
                <a:latin typeface="Helvetica" pitchFamily="2" charset="0"/>
              </a:rPr>
              <a:t> </a:t>
            </a:r>
            <a:r>
              <a:rPr lang="tr-TR" sz="7200" dirty="0" err="1">
                <a:effectLst/>
                <a:latin typeface="Helvetica" pitchFamily="2" charset="0"/>
              </a:rPr>
              <a:t>my</a:t>
            </a:r>
            <a:r>
              <a:rPr lang="tr-TR" sz="7200" dirty="0">
                <a:effectLst/>
                <a:latin typeface="Helvetica" pitchFamily="2" charset="0"/>
              </a:rPr>
              <a:t> </a:t>
            </a:r>
            <a:r>
              <a:rPr lang="tr-TR" sz="7200" dirty="0" err="1">
                <a:effectLst/>
                <a:latin typeface="Helvetica" pitchFamily="2" charset="0"/>
              </a:rPr>
              <a:t>reckoning</a:t>
            </a:r>
            <a:r>
              <a:rPr lang="tr-TR" sz="7200" dirty="0">
                <a:effectLst/>
                <a:latin typeface="Helvetica" pitchFamily="2" charset="0"/>
              </a:rPr>
              <a:t> is </a:t>
            </a:r>
            <a:r>
              <a:rPr lang="tr-TR" sz="7200" dirty="0" err="1">
                <a:effectLst/>
                <a:latin typeface="Helvetica" pitchFamily="2" charset="0"/>
              </a:rPr>
              <a:t>come</a:t>
            </a:r>
            <a:r>
              <a:rPr lang="tr-TR" sz="7200" dirty="0">
                <a:effectLst/>
                <a:latin typeface="Helvetica" pitchFamily="2" charset="0"/>
              </a:rPr>
              <a:t>, as </a:t>
            </a:r>
            <a:r>
              <a:rPr lang="tr-TR" sz="7200" dirty="0" err="1">
                <a:effectLst/>
                <a:latin typeface="Helvetica" pitchFamily="2" charset="0"/>
              </a:rPr>
              <a:t>the</a:t>
            </a:r>
            <a:r>
              <a:rPr lang="tr-TR" sz="7200" dirty="0">
                <a:effectLst/>
                <a:latin typeface="Helvetica" pitchFamily="2" charset="0"/>
              </a:rPr>
              <a:t> </a:t>
            </a:r>
            <a:r>
              <a:rPr lang="tr-TR" sz="7200" dirty="0" err="1">
                <a:effectLst/>
                <a:latin typeface="Helvetica" pitchFamily="2" charset="0"/>
              </a:rPr>
              <a:t>Creed</a:t>
            </a:r>
            <a:r>
              <a:rPr lang="tr-TR" sz="7200" dirty="0">
                <a:effectLst/>
                <a:latin typeface="Helvetica" pitchFamily="2" charset="0"/>
              </a:rPr>
              <a:t> </a:t>
            </a:r>
            <a:r>
              <a:rPr lang="tr-TR" sz="7200" dirty="0" err="1">
                <a:effectLst/>
                <a:latin typeface="Helvetica" pitchFamily="2" charset="0"/>
              </a:rPr>
              <a:t>declares</a:t>
            </a:r>
            <a:r>
              <a:rPr lang="tr-TR" sz="7200" dirty="0">
                <a:effectLst/>
                <a:latin typeface="Helvetica" pitchFamily="2" charset="0"/>
              </a:rPr>
              <a:t>,</a:t>
            </a:r>
          </a:p>
          <a:p>
            <a:r>
              <a:rPr lang="tr-TR" sz="7200" dirty="0">
                <a:effectLst/>
                <a:latin typeface="Helvetica" pitchFamily="2" charset="0"/>
              </a:rPr>
              <a:t>90 </a:t>
            </a:r>
            <a:r>
              <a:rPr lang="tr-TR" sz="7200" dirty="0" err="1">
                <a:effectLst/>
                <a:latin typeface="Helvetica" pitchFamily="2" charset="0"/>
              </a:rPr>
              <a:t>When</a:t>
            </a:r>
            <a:r>
              <a:rPr lang="tr-TR" sz="7200" dirty="0">
                <a:effectLst/>
                <a:latin typeface="Helvetica" pitchFamily="2" charset="0"/>
              </a:rPr>
              <a:t> </a:t>
            </a:r>
            <a:r>
              <a:rPr lang="tr-TR" sz="7200" dirty="0" err="1">
                <a:effectLst/>
                <a:latin typeface="Helvetica" pitchFamily="2" charset="0"/>
              </a:rPr>
              <a:t>my</a:t>
            </a:r>
            <a:r>
              <a:rPr lang="tr-TR" sz="7200" dirty="0">
                <a:effectLst/>
                <a:latin typeface="Helvetica" pitchFamily="2" charset="0"/>
              </a:rPr>
              <a:t> lot, I </a:t>
            </a:r>
            <a:r>
              <a:rPr lang="tr-TR" sz="7200" dirty="0" err="1">
                <a:effectLst/>
                <a:latin typeface="Helvetica" pitchFamily="2" charset="0"/>
              </a:rPr>
              <a:t>believe</a:t>
            </a:r>
            <a:r>
              <a:rPr lang="tr-TR" sz="7200" dirty="0">
                <a:effectLst/>
                <a:latin typeface="Helvetica" pitchFamily="2" charset="0"/>
              </a:rPr>
              <a:t>, </a:t>
            </a:r>
            <a:r>
              <a:rPr lang="tr-TR" sz="7200" dirty="0" err="1">
                <a:effectLst/>
                <a:latin typeface="Helvetica" pitchFamily="2" charset="0"/>
              </a:rPr>
              <a:t>shall</a:t>
            </a:r>
            <a:r>
              <a:rPr lang="tr-TR" sz="7200" dirty="0">
                <a:effectLst/>
                <a:latin typeface="Helvetica" pitchFamily="2" charset="0"/>
              </a:rPr>
              <a:t> be </a:t>
            </a:r>
            <a:r>
              <a:rPr lang="tr-TR" sz="7200" dirty="0" err="1">
                <a:effectLst/>
                <a:latin typeface="Helvetica" pitchFamily="2" charset="0"/>
              </a:rPr>
              <a:t>mercy</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love</a:t>
            </a:r>
            <a:r>
              <a:rPr lang="tr-TR" sz="7200" dirty="0">
                <a:effectLst/>
                <a:latin typeface="Helvetica" pitchFamily="2" charset="0"/>
              </a:rPr>
              <a:t>.</a:t>
            </a:r>
          </a:p>
          <a:p>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the</a:t>
            </a:r>
            <a:r>
              <a:rPr lang="tr-TR" sz="7200" dirty="0">
                <a:effectLst/>
                <a:latin typeface="Helvetica" pitchFamily="2" charset="0"/>
              </a:rPr>
              <a:t> </a:t>
            </a:r>
            <a:r>
              <a:rPr lang="tr-TR" sz="7200" dirty="0" err="1">
                <a:effectLst/>
                <a:latin typeface="Helvetica" pitchFamily="2" charset="0"/>
              </a:rPr>
              <a:t>Church</a:t>
            </a:r>
            <a:r>
              <a:rPr lang="tr-TR" sz="7200" dirty="0">
                <a:effectLst/>
                <a:latin typeface="Helvetica" pitchFamily="2" charset="0"/>
              </a:rPr>
              <a:t> </a:t>
            </a:r>
            <a:r>
              <a:rPr lang="tr-TR" sz="7200" dirty="0" err="1">
                <a:effectLst/>
                <a:latin typeface="Helvetica" pitchFamily="2" charset="0"/>
              </a:rPr>
              <a:t>shall</a:t>
            </a:r>
            <a:r>
              <a:rPr lang="tr-TR" sz="7200" dirty="0">
                <a:effectLst/>
                <a:latin typeface="Helvetica" pitchFamily="2" charset="0"/>
              </a:rPr>
              <a:t> </a:t>
            </a:r>
            <a:r>
              <a:rPr lang="tr-TR" sz="7200" dirty="0" err="1">
                <a:effectLst/>
                <a:latin typeface="Helvetica" pitchFamily="2" charset="0"/>
              </a:rPr>
              <a:t>keep</a:t>
            </a:r>
            <a:r>
              <a:rPr lang="tr-TR" sz="7200" dirty="0">
                <a:effectLst/>
                <a:latin typeface="Helvetica" pitchFamily="2" charset="0"/>
              </a:rPr>
              <a:t> </a:t>
            </a:r>
            <a:r>
              <a:rPr lang="tr-TR" sz="7200" dirty="0" err="1">
                <a:effectLst/>
                <a:latin typeface="Helvetica" pitchFamily="2" charset="0"/>
              </a:rPr>
              <a:t>my</a:t>
            </a:r>
            <a:r>
              <a:rPr lang="tr-TR" sz="7200" dirty="0">
                <a:effectLst/>
                <a:latin typeface="Helvetica" pitchFamily="2" charset="0"/>
              </a:rPr>
              <a:t> </a:t>
            </a:r>
            <a:r>
              <a:rPr lang="tr-TR" sz="7200" dirty="0" err="1">
                <a:effectLst/>
                <a:latin typeface="Helvetica" pitchFamily="2" charset="0"/>
              </a:rPr>
              <a:t>carcass</a:t>
            </a:r>
            <a:r>
              <a:rPr lang="tr-TR" sz="7200" dirty="0">
                <a:effectLst/>
                <a:latin typeface="Helvetica" pitchFamily="2" charset="0"/>
              </a:rPr>
              <a:t> in </a:t>
            </a:r>
            <a:r>
              <a:rPr lang="tr-TR" sz="7200" dirty="0" err="1">
                <a:effectLst/>
                <a:latin typeface="Helvetica" pitchFamily="2" charset="0"/>
              </a:rPr>
              <a:t>care</a:t>
            </a:r>
            <a:endParaRPr lang="tr-TR" sz="7200" dirty="0">
              <a:effectLst/>
              <a:latin typeface="Helvetica" pitchFamily="2" charset="0"/>
            </a:endParaRPr>
          </a:p>
          <a:p>
            <a:r>
              <a:rPr lang="tr-TR" sz="7200" dirty="0" err="1">
                <a:effectLst/>
                <a:latin typeface="Helvetica" pitchFamily="2" charset="0"/>
              </a:rPr>
              <a:t>For</a:t>
            </a:r>
            <a:r>
              <a:rPr lang="tr-TR" sz="7200" dirty="0">
                <a:effectLst/>
                <a:latin typeface="Helvetica" pitchFamily="2" charset="0"/>
              </a:rPr>
              <a:t> it </a:t>
            </a:r>
            <a:r>
              <a:rPr lang="tr-TR" sz="7200" dirty="0" err="1">
                <a:effectLst/>
                <a:latin typeface="Helvetica" pitchFamily="2" charset="0"/>
              </a:rPr>
              <a:t>took</a:t>
            </a:r>
            <a:r>
              <a:rPr lang="tr-TR" sz="7200" dirty="0">
                <a:effectLst/>
                <a:latin typeface="Helvetica" pitchFamily="2" charset="0"/>
              </a:rPr>
              <a:t> a </a:t>
            </a:r>
            <a:r>
              <a:rPr lang="tr-TR" sz="7200" dirty="0" err="1">
                <a:effectLst/>
                <a:latin typeface="Helvetica" pitchFamily="2" charset="0"/>
              </a:rPr>
              <a:t>tithe</a:t>
            </a:r>
            <a:r>
              <a:rPr lang="tr-TR" sz="7200" dirty="0">
                <a:effectLst/>
                <a:latin typeface="Helvetica" pitchFamily="2" charset="0"/>
              </a:rPr>
              <a:t> of </a:t>
            </a:r>
            <a:r>
              <a:rPr lang="tr-TR" sz="7200" dirty="0" err="1">
                <a:effectLst/>
                <a:latin typeface="Helvetica" pitchFamily="2" charset="0"/>
              </a:rPr>
              <a:t>my</a:t>
            </a:r>
            <a:r>
              <a:rPr lang="tr-TR" sz="7200" dirty="0">
                <a:effectLst/>
                <a:latin typeface="Helvetica" pitchFamily="2" charset="0"/>
              </a:rPr>
              <a:t> </a:t>
            </a:r>
            <a:r>
              <a:rPr lang="tr-TR" sz="7200" dirty="0" err="1">
                <a:effectLst/>
                <a:latin typeface="Helvetica" pitchFamily="2" charset="0"/>
              </a:rPr>
              <a:t>corn</a:t>
            </a:r>
            <a:r>
              <a:rPr lang="tr-TR" sz="7200" dirty="0">
                <a:effectLst/>
                <a:latin typeface="Helvetica" pitchFamily="2" charset="0"/>
              </a:rPr>
              <a:t> </a:t>
            </a:r>
            <a:r>
              <a:rPr lang="tr-TR" sz="7200" dirty="0" err="1">
                <a:effectLst/>
                <a:latin typeface="Helvetica" pitchFamily="2" charset="0"/>
              </a:rPr>
              <a:t>and</a:t>
            </a:r>
            <a:r>
              <a:rPr lang="tr-TR" sz="7200" dirty="0">
                <a:effectLst/>
                <a:latin typeface="Helvetica" pitchFamily="2" charset="0"/>
              </a:rPr>
              <a:t> </a:t>
            </a:r>
            <a:r>
              <a:rPr lang="tr-TR" sz="7200" dirty="0" err="1">
                <a:effectLst/>
                <a:latin typeface="Helvetica" pitchFamily="2" charset="0"/>
              </a:rPr>
              <a:t>my</a:t>
            </a:r>
            <a:r>
              <a:rPr lang="tr-TR" sz="7200" dirty="0">
                <a:effectLst/>
                <a:latin typeface="Helvetica" pitchFamily="2" charset="0"/>
              </a:rPr>
              <a:t> </a:t>
            </a:r>
            <a:r>
              <a:rPr lang="tr-TR" sz="7200" dirty="0" err="1">
                <a:effectLst/>
                <a:latin typeface="Helvetica" pitchFamily="2" charset="0"/>
              </a:rPr>
              <a:t>takings</a:t>
            </a:r>
            <a:r>
              <a:rPr lang="tr-TR" sz="7200" dirty="0">
                <a:effectLst/>
                <a:latin typeface="Helvetica" pitchFamily="2" charset="0"/>
              </a:rPr>
              <a:t>,</a:t>
            </a:r>
          </a:p>
          <a:p>
            <a:r>
              <a:rPr lang="tr-TR" sz="7200" dirty="0" err="1">
                <a:effectLst/>
                <a:latin typeface="Helvetica" pitchFamily="2" charset="0"/>
              </a:rPr>
              <a:t>And</a:t>
            </a:r>
            <a:r>
              <a:rPr lang="tr-TR" sz="7200" dirty="0">
                <a:effectLst/>
                <a:latin typeface="Helvetica" pitchFamily="2" charset="0"/>
              </a:rPr>
              <a:t> I </a:t>
            </a:r>
            <a:r>
              <a:rPr lang="tr-TR" sz="7200" dirty="0" err="1">
                <a:effectLst/>
                <a:latin typeface="Helvetica" pitchFamily="2" charset="0"/>
              </a:rPr>
              <a:t>paid</a:t>
            </a:r>
            <a:r>
              <a:rPr lang="tr-TR" sz="7200" dirty="0">
                <a:effectLst/>
                <a:latin typeface="Helvetica" pitchFamily="2" charset="0"/>
              </a:rPr>
              <a:t> </a:t>
            </a:r>
            <a:r>
              <a:rPr lang="tr-TR" sz="7200" dirty="0" err="1">
                <a:effectLst/>
                <a:latin typeface="Helvetica" pitchFamily="2" charset="0"/>
              </a:rPr>
              <a:t>up</a:t>
            </a:r>
            <a:r>
              <a:rPr lang="tr-TR" sz="7200" dirty="0">
                <a:effectLst/>
                <a:latin typeface="Helvetica" pitchFamily="2" charset="0"/>
              </a:rPr>
              <a:t> </a:t>
            </a:r>
            <a:r>
              <a:rPr lang="tr-TR" sz="7200" dirty="0" err="1">
                <a:effectLst/>
                <a:latin typeface="Helvetica" pitchFamily="2" charset="0"/>
              </a:rPr>
              <a:t>promptly</a:t>
            </a:r>
            <a:r>
              <a:rPr lang="tr-TR" sz="7200" dirty="0">
                <a:effectLst/>
                <a:latin typeface="Helvetica" pitchFamily="2" charset="0"/>
              </a:rPr>
              <a:t> </a:t>
            </a:r>
            <a:r>
              <a:rPr lang="tr-TR" sz="7200" dirty="0" err="1">
                <a:effectLst/>
                <a:latin typeface="Helvetica" pitchFamily="2" charset="0"/>
              </a:rPr>
              <a:t>for</a:t>
            </a:r>
            <a:r>
              <a:rPr lang="tr-TR" sz="7200" dirty="0">
                <a:effectLst/>
                <a:latin typeface="Helvetica" pitchFamily="2" charset="0"/>
              </a:rPr>
              <a:t> </a:t>
            </a:r>
            <a:r>
              <a:rPr lang="tr-TR" sz="7200" dirty="0" err="1">
                <a:effectLst/>
                <a:latin typeface="Helvetica" pitchFamily="2" charset="0"/>
              </a:rPr>
              <a:t>the</a:t>
            </a:r>
            <a:r>
              <a:rPr lang="tr-TR" sz="7200" dirty="0">
                <a:effectLst/>
                <a:latin typeface="Helvetica" pitchFamily="2" charset="0"/>
              </a:rPr>
              <a:t> </a:t>
            </a:r>
            <a:r>
              <a:rPr lang="tr-TR" sz="7200" dirty="0" err="1">
                <a:effectLst/>
                <a:latin typeface="Helvetica" pitchFamily="2" charset="0"/>
              </a:rPr>
              <a:t>peril</a:t>
            </a:r>
            <a:r>
              <a:rPr lang="tr-TR" sz="7200" dirty="0">
                <a:effectLst/>
                <a:latin typeface="Helvetica" pitchFamily="2" charset="0"/>
              </a:rPr>
              <a:t> of </a:t>
            </a:r>
            <a:r>
              <a:rPr lang="tr-TR" sz="7200" dirty="0" err="1">
                <a:effectLst/>
                <a:latin typeface="Helvetica" pitchFamily="2" charset="0"/>
              </a:rPr>
              <a:t>my</a:t>
            </a:r>
            <a:r>
              <a:rPr lang="tr-TR" sz="7200" dirty="0">
                <a:effectLst/>
                <a:latin typeface="Helvetica" pitchFamily="2" charset="0"/>
              </a:rPr>
              <a:t> </a:t>
            </a:r>
            <a:r>
              <a:rPr lang="tr-TR" sz="7200" dirty="0" err="1">
                <a:effectLst/>
                <a:latin typeface="Helvetica" pitchFamily="2" charset="0"/>
              </a:rPr>
              <a:t>soul</a:t>
            </a:r>
            <a:r>
              <a:rPr lang="tr-TR" sz="7200" dirty="0">
                <a:effectLst/>
                <a:latin typeface="Helvetica" pitchFamily="2" charset="0"/>
              </a:rPr>
              <a:t>,</a:t>
            </a:r>
          </a:p>
          <a:p>
            <a:endParaRPr lang="tr-TR" dirty="0"/>
          </a:p>
        </p:txBody>
      </p:sp>
    </p:spTree>
    <p:extLst>
      <p:ext uri="{BB962C8B-B14F-4D97-AF65-F5344CB8AC3E}">
        <p14:creationId xmlns:p14="http://schemas.microsoft.com/office/powerpoint/2010/main" val="3239595761"/>
      </p:ext>
    </p:extLst>
  </p:cSld>
  <p:clrMapOvr>
    <a:masterClrMapping/>
  </p:clrMapOvr>
</p:sld>
</file>

<file path=ppt/theme/theme1.xml><?xml version="1.0" encoding="utf-8"?>
<a:theme xmlns:a="http://schemas.openxmlformats.org/drawingml/2006/main" name="BevelVTI">
  <a:themeElements>
    <a:clrScheme name="AnalogousFromDarkSeedLeftStep">
      <a:dk1>
        <a:srgbClr val="000000"/>
      </a:dk1>
      <a:lt1>
        <a:srgbClr val="FFFFFF"/>
      </a:lt1>
      <a:dk2>
        <a:srgbClr val="241B2F"/>
      </a:dk2>
      <a:lt2>
        <a:srgbClr val="F0F3F1"/>
      </a:lt2>
      <a:accent1>
        <a:srgbClr val="E729AF"/>
      </a:accent1>
      <a:accent2>
        <a:srgbClr val="BD17D5"/>
      </a:accent2>
      <a:accent3>
        <a:srgbClr val="8029E7"/>
      </a:accent3>
      <a:accent4>
        <a:srgbClr val="362FD9"/>
      </a:accent4>
      <a:accent5>
        <a:srgbClr val="2970E7"/>
      </a:accent5>
      <a:accent6>
        <a:srgbClr val="17ADD5"/>
      </a:accent6>
      <a:hlink>
        <a:srgbClr val="3F5ABF"/>
      </a:hlink>
      <a:folHlink>
        <a:srgbClr val="7F7F7F"/>
      </a:folHlink>
    </a:clrScheme>
    <a:fontScheme name="Custom 53">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velVTI" id="{C9E5F598-602B-46C1-AA16-073CEB959654}" vid="{2AE1FD39-65AD-4D34-93E9-C7019D0ECBAC}"/>
    </a:ext>
  </a:extLst>
</a:theme>
</file>

<file path=docProps/app.xml><?xml version="1.0" encoding="utf-8"?>
<Properties xmlns="http://schemas.openxmlformats.org/officeDocument/2006/extended-properties" xmlns:vt="http://schemas.openxmlformats.org/officeDocument/2006/docPropsVTypes">
  <TotalTime>9226</TotalTime>
  <Words>4934</Words>
  <Application>Microsoft Macintosh PowerPoint</Application>
  <PresentationFormat>Geniş ekran</PresentationFormat>
  <Paragraphs>247</Paragraphs>
  <Slides>31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31</vt:i4>
      </vt:variant>
    </vt:vector>
  </HeadingPairs>
  <TitlesOfParts>
    <vt:vector size="37" baseType="lpstr">
      <vt:lpstr>adobe-garamond-pro</vt:lpstr>
      <vt:lpstr>Arial</vt:lpstr>
      <vt:lpstr>Bierstadt</vt:lpstr>
      <vt:lpstr>Helvetica</vt:lpstr>
      <vt:lpstr>Helvetica Neue</vt:lpstr>
      <vt:lpstr>BevelVTI</vt:lpstr>
      <vt:lpstr>Dream Vision Tradition in the Middle Ages and Pearl</vt:lpstr>
      <vt:lpstr>PowerPoint Sunusu</vt:lpstr>
      <vt:lpstr>PowerPoint Sunusu</vt:lpstr>
      <vt:lpstr>Macrobius’ categories</vt:lpstr>
      <vt:lpstr>Structure: The important structure is about a perplexed narrator who is sleeping and dreaming, then his dream will be the main story. The dream often takes the structure of allegory and involves a type of understanding by the reader. The troubled narrator is stimulated by his dream experience and decides to write his dream in a story (Ruud, 2006, p. 191). </vt:lpstr>
      <vt:lpstr>PowerPoint Sunusu</vt:lpstr>
      <vt:lpstr>WELL-KNOWN EXAMPLES</vt:lpstr>
      <vt:lpstr>Pearl</vt:lpstr>
      <vt:lpstr>PowerPoint Sunusu</vt:lpstr>
      <vt:lpstr>PEARL (prologue)</vt:lpstr>
      <vt:lpstr>PowerPoint Sunusu</vt:lpstr>
      <vt:lpstr>PowerPoint Sunusu</vt:lpstr>
      <vt:lpstr>The adornments of that wondrous deep Were beauteous banks of beryl bright: Swirling sweetly its waters sweep, Ever rippling on in murmurous flight. In the depths stood dazzling stones aheap As a glitter through glass that glowed with light,  As streaming stars when on earth men sleep Stare in the welkin in winter night; For emerald, sapphire, or jewel bright Was every pebble in pool there pent, And the water was lit with rays of light, Such wealth was in its wonderment. </vt:lpstr>
      <vt:lpstr>Debate on Grief and Death</vt:lpstr>
      <vt:lpstr>Debate on God’s Grace</vt:lpstr>
      <vt:lpstr>Debate on Salvation of the Innocence</vt:lpstr>
      <vt:lpstr>Epilogue:</vt:lpstr>
      <vt:lpstr>William Langland’s Piers Plowman</vt:lpstr>
      <vt:lpstr>Piers Plowman</vt:lpstr>
      <vt:lpstr>Cont’d..</vt:lpstr>
      <vt:lpstr>Allegory</vt:lpstr>
      <vt:lpstr>Mirror of the 14th Century </vt:lpstr>
      <vt:lpstr>Prologue : «field full of folk»</vt:lpstr>
      <vt:lpstr>Parliement of Rats (Dream Report) (Allusion to  Good Parliement of 1376)  In which I fall asleep on the Malvern Hills and see in my first dream all manner of folk caught between a tower and a dungeon: beggars and burghers, priests and pilgrims, lawyers and laborers, tradesmen and tramps, knights and their king. A parliament of rats and mice meets to discuss belling the cruel cat from court, but I dare not say who the cat is.</vt:lpstr>
      <vt:lpstr>Division of the earth/body and heaven/spirit</vt:lpstr>
      <vt:lpstr>Lady Church: As a Divine Guide </vt:lpstr>
      <vt:lpstr>Satire on Clergies and Church  In which the lady leaves me and I dream of the impending marriage of Miss Money to False Fickle- tongue, surrounded by clerics, lawyers and court officials. Theology intervenes, persuading them to seek approval for the marriage from the court at Westminster, where the King threatens to arrest the entire dishonest gang, who flee, leaving Miss Money alone. Passus II </vt:lpstr>
      <vt:lpstr>Piers Plowman: As a Spiritual Guide for Repentance</vt:lpstr>
      <vt:lpstr>Satire on Exploation of Unpriviliged groups: Passus V-VI</vt:lpstr>
      <vt:lpstr>Better treatment and humility</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Pelin Gölcük Mirza</dc:creator>
  <cp:lastModifiedBy>Pelin Gölcük Mirza</cp:lastModifiedBy>
  <cp:revision>12</cp:revision>
  <dcterms:created xsi:type="dcterms:W3CDTF">2024-10-14T07:16:32Z</dcterms:created>
  <dcterms:modified xsi:type="dcterms:W3CDTF">2024-11-26T11:30:22Z</dcterms:modified>
</cp:coreProperties>
</file>